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</a:t>
            </a:r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6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Build, Capture, Automation</a:t>
            </a:r>
            <a:endParaRPr lang="en-US" dirty="0" smtClean="0"/>
          </a:p>
          <a:p>
            <a:pPr lvl="1"/>
            <a:r>
              <a:rPr lang="en-US" dirty="0"/>
              <a:t>Build and </a:t>
            </a:r>
            <a:r>
              <a:rPr lang="en-US" dirty="0" smtClean="0"/>
              <a:t>Capture</a:t>
            </a:r>
          </a:p>
          <a:p>
            <a:pPr lvl="1"/>
            <a:r>
              <a:rPr lang="en-US" dirty="0"/>
              <a:t>Image Factory </a:t>
            </a:r>
            <a:endParaRPr lang="en-US" dirty="0" smtClean="0"/>
          </a:p>
          <a:p>
            <a:pPr lvl="2"/>
            <a:r>
              <a:rPr lang="en-US" dirty="0" smtClean="0"/>
              <a:t>Factory </a:t>
            </a:r>
            <a:r>
              <a:rPr lang="en-US" dirty="0"/>
              <a:t>Setup</a:t>
            </a:r>
          </a:p>
          <a:p>
            <a:pPr lvl="2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0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9901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379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Thanks</a:t>
            </a:r>
            <a:r>
              <a:rPr lang="en-US" sz="13800" dirty="0" smtClean="0"/>
              <a:t/>
            </a:r>
            <a:br>
              <a:rPr lang="en-US" sz="13800" dirty="0" smtClean="0"/>
            </a:br>
            <a:r>
              <a:rPr lang="en-US" sz="3200" dirty="0" smtClean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Agenda</vt:lpstr>
      <vt:lpstr>Demo</vt:lpstr>
      <vt:lpstr>Questions</vt:lpstr>
      <vt:lpstr>Thanks Please fill out class evaluation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Ryan Wall</dc:creator>
  <cp:lastModifiedBy>Ryan Wall</cp:lastModifiedBy>
  <cp:revision>5</cp:revision>
  <dcterms:created xsi:type="dcterms:W3CDTF">2018-10-19T19:56:44Z</dcterms:created>
  <dcterms:modified xsi:type="dcterms:W3CDTF">2018-11-03T20:23:50Z</dcterms:modified>
</cp:coreProperties>
</file>