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62" r:id="rId5"/>
    <p:sldId id="268" r:id="rId6"/>
    <p:sldId id="263" r:id="rId7"/>
    <p:sldId id="264" r:id="rId8"/>
    <p:sldId id="265" r:id="rId9"/>
    <p:sldId id="266" r:id="rId10"/>
    <p:sldId id="269" r:id="rId11"/>
    <p:sldId id="270" r:id="rId12"/>
    <p:sldId id="271" r:id="rId13"/>
    <p:sldId id="272" r:id="rId14"/>
    <p:sldId id="273" r:id="rId15"/>
    <p:sldId id="274" r:id="rId16"/>
    <p:sldId id="267" r:id="rId17"/>
    <p:sldId id="276" r:id="rId18"/>
    <p:sldId id="277" r:id="rId19"/>
    <p:sldId id="285" r:id="rId20"/>
    <p:sldId id="278" r:id="rId21"/>
    <p:sldId id="279" r:id="rId22"/>
    <p:sldId id="280" r:id="rId23"/>
    <p:sldId id="281" r:id="rId24"/>
    <p:sldId id="283" r:id="rId25"/>
    <p:sldId id="282" r:id="rId26"/>
    <p:sldId id="284" r:id="rId27"/>
    <p:sldId id="259" r:id="rId28"/>
    <p:sldId id="275" r:id="rId29"/>
    <p:sldId id="260" r:id="rId30"/>
    <p:sldId id="261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415" autoAdjust="0"/>
  </p:normalViewPr>
  <p:slideViewPr>
    <p:cSldViewPr snapToGrid="0">
      <p:cViewPr varScale="1">
        <p:scale>
          <a:sx n="59" d="100"/>
          <a:sy n="59" d="100"/>
        </p:scale>
        <p:origin x="86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5EED1-1D2E-4B06-9E17-B726C2B49F43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C405E-8311-4FE5-B406-016298D19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44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C405E-8311-4FE5-B406-016298D19D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30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C405E-8311-4FE5-B406-016298D19D5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029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PowerShell Script</a:t>
            </a:r>
          </a:p>
          <a:p>
            <a:endParaRPr lang="en-US" dirty="0"/>
          </a:p>
          <a:p>
            <a:r>
              <a:rPr lang="en-US" dirty="0"/>
              <a:t>Import-Module "C:\Program Files\Microsoft Deployment Toolkit\bin\MicrosoftDeploymentToolkit.psd1"</a:t>
            </a:r>
          </a:p>
          <a:p>
            <a:r>
              <a:rPr lang="en-US" dirty="0"/>
              <a:t>New-PSDrive -Name "DS001" -PSProvider MDTProvider -Root "C:\HECCMDTBuildLab"</a:t>
            </a:r>
          </a:p>
          <a:p>
            <a:r>
              <a:rPr lang="en-US" dirty="0"/>
              <a:t>import-MDTApplication -path "DS001:\Applications" -enable "True" -Name "Configure - Enable RDP" -ShortName "Configure - Enable RDP" -Version "" -Publisher "" -Language "EN" -CommandLine "powershell.exe -Command `"Set-ExecutionPolicy Unrestricted -Force; Copy-Item 'Z:\Applications\Configure - Enable RDP\Configure - Enable RDP.ps1' -destination c:\; c:\Configure - Enable RDP.ps1; Remove-Item c:\*.ps1 -Force; set-ExecutionPolicy Restricted -Force`"" -WorkingDirectory ".\Applications\Configure - Enable RDP" -ApplicationSourcePath "C:\_Setup\_AppInstallFiles\Configure - Enable RDP" -DestinationFolder "Configure - Enable RDP" -Verbose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C405E-8311-4FE5-B406-016298D19D5B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0058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C405E-8311-4FE5-B406-016298D19D5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43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Walk through</a:t>
            </a:r>
          </a:p>
          <a:p>
            <a:r>
              <a:rPr lang="en-US" dirty="0"/>
              <a:t>https://web.sas.upenn.edu/jasonrw/2015/11/03/automate-the-install-of-microsoft-office-2016-with-an-msp-file/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PowerShell</a:t>
            </a:r>
          </a:p>
          <a:p>
            <a:r>
              <a:rPr lang="en-US" dirty="0"/>
              <a:t>Import-Module "C:\Program Files\Microsoft Deployment Toolkit\bin\MicrosoftDeploymentToolkit.psd1"</a:t>
            </a:r>
          </a:p>
          <a:p>
            <a:r>
              <a:rPr lang="en-US" dirty="0"/>
              <a:t>New-</a:t>
            </a:r>
            <a:r>
              <a:rPr lang="en-US" dirty="0" err="1"/>
              <a:t>PSDrive</a:t>
            </a:r>
            <a:r>
              <a:rPr lang="en-US" dirty="0"/>
              <a:t> -Name "DS001" -</a:t>
            </a:r>
            <a:r>
              <a:rPr lang="en-US" dirty="0" err="1"/>
              <a:t>PSProvider</a:t>
            </a:r>
            <a:r>
              <a:rPr lang="en-US" dirty="0"/>
              <a:t> </a:t>
            </a:r>
            <a:r>
              <a:rPr lang="en-US" dirty="0" err="1"/>
              <a:t>MDTProvider</a:t>
            </a:r>
            <a:r>
              <a:rPr lang="en-US" dirty="0"/>
              <a:t> -Root "C:\HECCMDTBuildLab"</a:t>
            </a:r>
          </a:p>
          <a:p>
            <a:r>
              <a:rPr lang="en-US" dirty="0"/>
              <a:t>import-</a:t>
            </a:r>
            <a:r>
              <a:rPr lang="en-US" dirty="0" err="1"/>
              <a:t>MDTApplication</a:t>
            </a:r>
            <a:r>
              <a:rPr lang="en-US" dirty="0"/>
              <a:t> -path "DS001:\Applications" -enable "True" -Name "Install - Microsoft Office 2016 x86" -</a:t>
            </a:r>
            <a:r>
              <a:rPr lang="en-US" dirty="0" err="1"/>
              <a:t>ShortName</a:t>
            </a:r>
            <a:r>
              <a:rPr lang="en-US" dirty="0"/>
              <a:t> "Install - Microsoft Office 2016 x86" -Version "" -Publisher "" -Language "" -</a:t>
            </a:r>
            <a:r>
              <a:rPr lang="en-US" dirty="0" err="1"/>
              <a:t>CommandLine</a:t>
            </a:r>
            <a:r>
              <a:rPr lang="en-US" dirty="0"/>
              <a:t> "setup.exe" -</a:t>
            </a:r>
            <a:r>
              <a:rPr lang="en-US" dirty="0" err="1"/>
              <a:t>WorkingDirectory</a:t>
            </a:r>
            <a:r>
              <a:rPr lang="en-US" dirty="0"/>
              <a:t> ".\Applications\Install - Microsoft Office 2016 x86" -</a:t>
            </a:r>
            <a:r>
              <a:rPr lang="en-US" dirty="0" err="1"/>
              <a:t>ApplicationSourcePath</a:t>
            </a:r>
            <a:r>
              <a:rPr lang="en-US" dirty="0"/>
              <a:t> "C:\_Setup\_AppInstallFiles\Microsoft Office 2016" -</a:t>
            </a:r>
            <a:r>
              <a:rPr lang="en-US" dirty="0" err="1"/>
              <a:t>DestinationFolder</a:t>
            </a:r>
            <a:r>
              <a:rPr lang="en-US" dirty="0"/>
              <a:t> "Install - Microsoft Office 2016 x86" -Verbose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C405E-8311-4FE5-B406-016298D19D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30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C405E-8311-4FE5-B406-016298D19D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91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C405E-8311-4FE5-B406-016298D19D5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50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PowerShell Script</a:t>
            </a:r>
          </a:p>
          <a:p>
            <a:endParaRPr lang="en-US" dirty="0"/>
          </a:p>
          <a:p>
            <a:r>
              <a:rPr lang="en-US" dirty="0"/>
              <a:t>Import-Module "C:\Program Files\Microsoft Deployment Toolkit\bin\MicrosoftDeploymentToolkit.psd1"</a:t>
            </a:r>
          </a:p>
          <a:p>
            <a:r>
              <a:rPr lang="en-US" dirty="0"/>
              <a:t>New-</a:t>
            </a:r>
            <a:r>
              <a:rPr lang="en-US" dirty="0" err="1"/>
              <a:t>PSDrive</a:t>
            </a:r>
            <a:r>
              <a:rPr lang="en-US" dirty="0"/>
              <a:t> -Name "DS001" -</a:t>
            </a:r>
            <a:r>
              <a:rPr lang="en-US" dirty="0" err="1"/>
              <a:t>PSProvider</a:t>
            </a:r>
            <a:r>
              <a:rPr lang="en-US" dirty="0"/>
              <a:t> </a:t>
            </a:r>
            <a:r>
              <a:rPr lang="en-US" dirty="0" err="1"/>
              <a:t>MDTProvider</a:t>
            </a:r>
            <a:r>
              <a:rPr lang="en-US" dirty="0"/>
              <a:t> -Root "C:\HECCMDTBuildLab"</a:t>
            </a:r>
          </a:p>
          <a:p>
            <a:r>
              <a:rPr lang="en-US" dirty="0"/>
              <a:t>import-</a:t>
            </a:r>
            <a:r>
              <a:rPr lang="en-US" dirty="0" err="1"/>
              <a:t>MDTApplication</a:t>
            </a:r>
            <a:r>
              <a:rPr lang="en-US" dirty="0"/>
              <a:t> -path "DS001:\Applications" -enable "True" -Name "Install - IE Short Cut (Win 10)" -</a:t>
            </a:r>
            <a:r>
              <a:rPr lang="en-US" dirty="0" err="1"/>
              <a:t>ShortName</a:t>
            </a:r>
            <a:r>
              <a:rPr lang="en-US" dirty="0"/>
              <a:t> "Install - IE Short Cut (Win 10)" -Version "" -Publisher "" -Language "EN" -</a:t>
            </a:r>
            <a:r>
              <a:rPr lang="en-US" dirty="0" err="1"/>
              <a:t>CommandLine</a:t>
            </a:r>
            <a:r>
              <a:rPr lang="en-US" dirty="0"/>
              <a:t> "powershell.exe -Command `"Set-</a:t>
            </a:r>
            <a:r>
              <a:rPr lang="en-US" dirty="0" err="1"/>
              <a:t>ExecutionPolicy</a:t>
            </a:r>
            <a:r>
              <a:rPr lang="en-US" dirty="0"/>
              <a:t> Unrestricted -Force; Copy-Item -Path 'Z:\Applications\Install - IE Short Cut (Win 10)\Internet </a:t>
            </a:r>
            <a:r>
              <a:rPr lang="en-US" dirty="0" err="1"/>
              <a:t>Explorer.lnk</a:t>
            </a:r>
            <a:r>
              <a:rPr lang="en-US" dirty="0"/>
              <a:t>' -Destination 'C:\</a:t>
            </a:r>
            <a:r>
              <a:rPr lang="en-US" dirty="0" err="1"/>
              <a:t>ProgramData</a:t>
            </a:r>
            <a:r>
              <a:rPr lang="en-US" dirty="0"/>
              <a:t>\Microsoft\Windows\Start Menu\Programs\Accessories' -Force; set-</a:t>
            </a:r>
            <a:r>
              <a:rPr lang="en-US" dirty="0" err="1"/>
              <a:t>ExecutionPolicy</a:t>
            </a:r>
            <a:r>
              <a:rPr lang="en-US" dirty="0"/>
              <a:t> Restricted -Force`"" -</a:t>
            </a:r>
            <a:r>
              <a:rPr lang="en-US" dirty="0" err="1"/>
              <a:t>WorkingDirectory</a:t>
            </a:r>
            <a:r>
              <a:rPr lang="en-US" dirty="0"/>
              <a:t> ".\Applications\Install - IE Short Cut (Win 10)" -</a:t>
            </a:r>
            <a:r>
              <a:rPr lang="en-US" dirty="0" err="1"/>
              <a:t>ApplicationSourcePath</a:t>
            </a:r>
            <a:r>
              <a:rPr lang="en-US" dirty="0"/>
              <a:t> "C:\_Setup\_AppInstallFiles\Install - IE Short Cut (Win 10)" -</a:t>
            </a:r>
            <a:r>
              <a:rPr lang="en-US" dirty="0" err="1"/>
              <a:t>DestinationFolder</a:t>
            </a:r>
            <a:r>
              <a:rPr lang="en-US" dirty="0"/>
              <a:t> "Install - IE Short Cut (Win 10)" -Verbose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C405E-8311-4FE5-B406-016298D19D5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7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PowerShell Script</a:t>
            </a:r>
          </a:p>
          <a:p>
            <a:endParaRPr lang="en-US" dirty="0"/>
          </a:p>
          <a:p>
            <a:r>
              <a:rPr lang="en-US" dirty="0"/>
              <a:t>Import-Module "C:\Program Files\Microsoft Deployment Toolkit\bin\MicrosoftDeploymentToolkit.psd1"</a:t>
            </a:r>
          </a:p>
          <a:p>
            <a:r>
              <a:rPr lang="en-US" dirty="0"/>
              <a:t>New-</a:t>
            </a:r>
            <a:r>
              <a:rPr lang="en-US" dirty="0" err="1"/>
              <a:t>PSDrive</a:t>
            </a:r>
            <a:r>
              <a:rPr lang="en-US" dirty="0"/>
              <a:t> -Name "DS001" -</a:t>
            </a:r>
            <a:r>
              <a:rPr lang="en-US" dirty="0" err="1"/>
              <a:t>PSProvider</a:t>
            </a:r>
            <a:r>
              <a:rPr lang="en-US" dirty="0"/>
              <a:t> </a:t>
            </a:r>
            <a:r>
              <a:rPr lang="en-US" dirty="0" err="1"/>
              <a:t>MDTProvider</a:t>
            </a:r>
            <a:r>
              <a:rPr lang="en-US" dirty="0"/>
              <a:t> -Root "C:\HECCMDTBuildLab"</a:t>
            </a:r>
          </a:p>
          <a:p>
            <a:r>
              <a:rPr lang="en-US" dirty="0"/>
              <a:t>import-</a:t>
            </a:r>
            <a:r>
              <a:rPr lang="en-US" dirty="0" err="1"/>
              <a:t>mdtoperatingsystem</a:t>
            </a:r>
            <a:r>
              <a:rPr lang="en-US" dirty="0"/>
              <a:t> -path "DS001:\Operating Systems\Windows 10" -</a:t>
            </a:r>
            <a:r>
              <a:rPr lang="en-US" dirty="0" err="1"/>
              <a:t>SourcePath</a:t>
            </a:r>
            <a:r>
              <a:rPr lang="en-US" dirty="0"/>
              <a:t> "D:\" -</a:t>
            </a:r>
            <a:r>
              <a:rPr lang="en-US" dirty="0" err="1"/>
              <a:t>DestinationFolder</a:t>
            </a:r>
            <a:r>
              <a:rPr lang="en-US" dirty="0"/>
              <a:t> "Win10Edux64" -Verbose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C405E-8311-4FE5-B406-016298D19D5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7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PowerShell Script</a:t>
            </a:r>
          </a:p>
          <a:p>
            <a:endParaRPr lang="en-US" dirty="0"/>
          </a:p>
          <a:p>
            <a:r>
              <a:rPr lang="en-US" dirty="0"/>
              <a:t>Import-Module "C:\Program Files\Microsoft Deployment Toolkit\bin\MicrosoftDeploymentToolkit.psd1"</a:t>
            </a:r>
          </a:p>
          <a:p>
            <a:r>
              <a:rPr lang="en-US" dirty="0"/>
              <a:t>New-PSDrive -Name "DS001" -PSProvider MDTProvider -Root "C:\HECCMDTBuildLab"</a:t>
            </a:r>
          </a:p>
          <a:p>
            <a:r>
              <a:rPr lang="en-US" dirty="0"/>
              <a:t>import-mdttasksequence -path "DS001:\Task Sequences\Windows 10" -Name "Windows 10 Education x64 build 1803 (Nov 2018)" -Template "Client.xml" -Comments "Windows 10 Education build 1803 (November 2018)</a:t>
            </a:r>
          </a:p>
          <a:p>
            <a:r>
              <a:rPr lang="en-US" dirty="0"/>
              <a:t>Designed for HECC" -ID "Win10Edu1803-001" -Version "1.0" -OperatingSystemPath "DS001:\Operating Systems\Windows 10\Windows 10 Education x64 (1803)" -FullName "HECC" -OrgName "Hoosier Educational Computer Coordinators" -HomePage "https://hecc.k12.in.us/" -Verbose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C405E-8311-4FE5-B406-016298D19D5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224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PowerShell Script</a:t>
            </a:r>
          </a:p>
          <a:p>
            <a:endParaRPr lang="en-US" dirty="0"/>
          </a:p>
          <a:p>
            <a:r>
              <a:rPr lang="en-US" dirty="0"/>
              <a:t>Import-Module "C:\Program Files\Microsoft Deployment Toolkit\bin\MicrosoftDeploymentToolkit.psd1"</a:t>
            </a:r>
          </a:p>
          <a:p>
            <a:r>
              <a:rPr lang="en-US" dirty="0"/>
              <a:t>New-PSDrive -Name "DS001" -PSProvider MDTProvider -Root "C:\HECCMDTBuildLab"</a:t>
            </a:r>
          </a:p>
          <a:p>
            <a:r>
              <a:rPr lang="en-US" dirty="0"/>
              <a:t>import-mdttasksequence -path "DS001:\Task Sequences\Windows 10" -Name "Windows 10 Education x64 build 1803 (Nov 2018)" -Template "Client.xml" -Comments "Windows 10 Education build 1803 (November 2018)</a:t>
            </a:r>
          </a:p>
          <a:p>
            <a:r>
              <a:rPr lang="en-US" dirty="0"/>
              <a:t>Designed for HECC" -ID "Win10Edu1803-001" -Version "1.0" -OperatingSystemPath "DS001:\Operating Systems\Windows 10\Windows 10 Education x64 (1803)" -FullName "HECC" -OrgName "Hoosier Educational Computer Coordinators" -HomePage "https://hecc.k12.in.us/" -Verbose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C405E-8311-4FE5-B406-016298D19D5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87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C405E-8311-4FE5-B406-016298D19D5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530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94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24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09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554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5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92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30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35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61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21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14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62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17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6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92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1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45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D626D60-E8ED-4541-BE33-B3C1FAE529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71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support.microsoft.com/en-us/help/4099479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garytown.com/windows-10-customizations-mms2017-demo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configmgr.com/2018/05/13/remove-built-in-apps-for-windows-10-version-1803/" TargetMode="External"/><Relationship Id="rId2" Type="http://schemas.openxmlformats.org/officeDocument/2006/relationships/hyperlink" Target="https://deploymentresearch.com/Research/Post/615/Fixing-why-Sysprep-fails-in-Windows-10-due-to-Windows-Store-updat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technet.microsoft.com/deploymentguys/2015/03/26/reducing-windows-deployment-time-using-power-managemen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ploymentbunny.com/2014/06/05/nice-to-know-get-rid-of-all-junk-before-sysprep-and-capture-when-creating-a-reference-image-in-mdt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eploymentresearch.com/Research/Post/654/Building-a-Windows-10-v1709-reference-image-using-MDT" TargetMode="External"/><Relationship Id="rId2" Type="http://schemas.openxmlformats.org/officeDocument/2006/relationships/hyperlink" Target="https://deploymentresearch.com/Research/Post/1676/Building-a-Windows-10-v1809-reference-image-using-Microsoft-Deployment-Toolkit-MD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ploymentresearch.com/Research/Post/521/Back-to-Basics-Building-a-Windows-7-SP1-Reference-Image-using-MDT-2013-Update-2" TargetMode="External"/><Relationship Id="rId4" Type="http://schemas.openxmlformats.org/officeDocument/2006/relationships/hyperlink" Target="https://deploymentresearch.com/Research/Post/578/Building-the-perfect-Windows-Server-2016-reference-image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configmgr.com/2018/05/29/include-office-365-proplus-in-your-windows-10-reference-image/" TargetMode="External"/><Relationship Id="rId2" Type="http://schemas.openxmlformats.org/officeDocument/2006/relationships/hyperlink" Target="https://sysadminedu.wordpress.com/2017/01/07/step-by-step-guide-to-deploying-office-365-pro-plus-with-device-based-activation-with-scc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ploymentResearch/DRFiles/blob/master/Scripts/Install-MicrosoftVisualC++x86x64.ws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2124007E-BA57-41B2-8C6B-5E99927F2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9157" y="1099456"/>
            <a:ext cx="6243636" cy="4625558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>
                <a:solidFill>
                  <a:schemeClr val="tx1"/>
                </a:solidFill>
              </a:rPr>
              <a:t>HECC 2018</a:t>
            </a: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B86DB862-6DDF-422F-A454-90D0C371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631" y="1112685"/>
            <a:ext cx="2935320" cy="4632630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sz="2400">
                <a:solidFill>
                  <a:schemeClr val="bg2"/>
                </a:solidFill>
              </a:rPr>
              <a:t>2053 - Deploying Windows 10 With MDT (Part 1)</a:t>
            </a:r>
          </a:p>
          <a:p>
            <a:pPr algn="l"/>
            <a:r>
              <a:rPr lang="en-US" sz="2400">
                <a:solidFill>
                  <a:schemeClr val="bg2"/>
                </a:solidFill>
              </a:rPr>
              <a:t>Section 2</a:t>
            </a:r>
          </a:p>
        </p:txBody>
      </p:sp>
    </p:spTree>
    <p:extLst>
      <p:ext uri="{BB962C8B-B14F-4D97-AF65-F5344CB8AC3E}">
        <p14:creationId xmlns:p14="http://schemas.microsoft.com/office/powerpoint/2010/main" val="523614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OS to MDT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Mount the downloaded ISO</a:t>
            </a:r>
          </a:p>
          <a:p>
            <a:r>
              <a:rPr lang="en-US" dirty="0"/>
              <a:t>Right click on Win 10 folder</a:t>
            </a:r>
          </a:p>
          <a:p>
            <a:r>
              <a:rPr lang="en-US" dirty="0"/>
              <a:t>Select Import Operating System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140" y="3635543"/>
            <a:ext cx="6482993" cy="27106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453" y="3613340"/>
            <a:ext cx="6712856" cy="271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7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OS to MDT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8041" y="1395054"/>
            <a:ext cx="6222857" cy="51942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5660" y="2468388"/>
            <a:ext cx="3047619" cy="30476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8041" y="1395054"/>
            <a:ext cx="6222857" cy="51942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8041" y="1395054"/>
            <a:ext cx="6222857" cy="51942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8041" y="1395054"/>
            <a:ext cx="6222857" cy="519428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98041" y="1395054"/>
            <a:ext cx="6222857" cy="519428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98040" y="1395054"/>
            <a:ext cx="6222857" cy="519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70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OS to MDT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import you will have extra versions of the OS</a:t>
            </a:r>
          </a:p>
          <a:p>
            <a:r>
              <a:rPr lang="en-US" dirty="0"/>
              <a:t>Highlight what you don’t want and delete them</a:t>
            </a:r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579072" y="3403286"/>
            <a:ext cx="7396000" cy="31272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324" y="3361907"/>
            <a:ext cx="7397496" cy="321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75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OS to MDT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download Windows 10 v1803 updates (Optional)</a:t>
            </a:r>
          </a:p>
          <a:p>
            <a:r>
              <a:rPr lang="en-US" dirty="0">
                <a:hlinkClick r:id="rId2"/>
              </a:rPr>
              <a:t>https://support.microsoft.com/en-us/help/4099479</a:t>
            </a:r>
            <a:endParaRPr lang="en-US" dirty="0"/>
          </a:p>
          <a:p>
            <a:r>
              <a:rPr lang="en-US" dirty="0"/>
              <a:t>Or use PowerShell Script to find updates</a:t>
            </a:r>
          </a:p>
          <a:p>
            <a:r>
              <a:rPr lang="en-US" dirty="0"/>
              <a:t>Under Packages</a:t>
            </a:r>
          </a:p>
          <a:p>
            <a:r>
              <a:rPr lang="en-US" dirty="0"/>
              <a:t>Create a Windows 10 folder and then under that a Windows 10 – 1803 folder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593" y="4261932"/>
            <a:ext cx="4154051" cy="191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993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OS to MDT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808956" cy="4351338"/>
          </a:xfrm>
        </p:spPr>
        <p:txBody>
          <a:bodyPr/>
          <a:lstStyle/>
          <a:p>
            <a:r>
              <a:rPr lang="en-US" dirty="0"/>
              <a:t>Import OS Packages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759" y="2087053"/>
            <a:ext cx="4140150" cy="36555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324" y="1525373"/>
            <a:ext cx="6001118" cy="50091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3324" y="1525373"/>
            <a:ext cx="6001118" cy="50091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9458" y="1525374"/>
            <a:ext cx="6001118" cy="50091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9463" y="1525373"/>
            <a:ext cx="6001118" cy="500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4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OS to MDT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808956" cy="4351338"/>
          </a:xfrm>
        </p:spPr>
        <p:txBody>
          <a:bodyPr/>
          <a:lstStyle/>
          <a:p>
            <a:r>
              <a:rPr lang="en-US" dirty="0"/>
              <a:t>Create Selection Profile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727" y="2783316"/>
            <a:ext cx="4903210" cy="28234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745" y="1501117"/>
            <a:ext cx="6222857" cy="51942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4750" y="1501118"/>
            <a:ext cx="6222857" cy="51942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4750" y="1501117"/>
            <a:ext cx="6222857" cy="51942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4750" y="1501117"/>
            <a:ext cx="6222857" cy="519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Customizing/Tweaking OS</a:t>
            </a:r>
            <a:br>
              <a:rPr lang="en-US" dirty="0"/>
            </a:br>
            <a:r>
              <a:rPr lang="en-US" sz="2800" dirty="0"/>
              <a:t>Set Default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65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Customizing/Tweaking OS</a:t>
            </a:r>
            <a:br>
              <a:rPr lang="en-US" dirty="0"/>
            </a:br>
            <a:r>
              <a:rPr lang="en-US" sz="2800" dirty="0"/>
              <a:t>Background Tweak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Script comes from a post found here</a:t>
            </a:r>
          </a:p>
          <a:p>
            <a:pPr lvl="1"/>
            <a:r>
              <a:rPr lang="en-US" sz="2000" dirty="0">
                <a:hlinkClick r:id="rId2"/>
              </a:rPr>
              <a:t>https://garytown.com/windows-10-customizations-mms2017-demos</a:t>
            </a:r>
            <a:endParaRPr lang="en-US" sz="2000" dirty="0"/>
          </a:p>
          <a:p>
            <a:r>
              <a:rPr lang="en-US" sz="2400" dirty="0"/>
              <a:t>You basically overwrite default backgrounds</a:t>
            </a:r>
          </a:p>
          <a:p>
            <a:r>
              <a:rPr lang="en-US" sz="2400" dirty="0"/>
              <a:t>This will not survive a Feature Upgrade</a:t>
            </a:r>
          </a:p>
          <a:p>
            <a:r>
              <a:rPr lang="en-US" sz="2400" dirty="0"/>
              <a:t>I add it as an Application so that the script will run</a:t>
            </a:r>
          </a:p>
          <a:p>
            <a:r>
              <a:rPr lang="en-US" sz="2400" dirty="0"/>
              <a:t>Then just add it to Task sequence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8286" y="2767201"/>
            <a:ext cx="4546349" cy="34097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3916" y="4730109"/>
            <a:ext cx="3687143" cy="144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9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Customizing/Tweaking OS</a:t>
            </a:r>
            <a:br>
              <a:rPr lang="en-US" dirty="0"/>
            </a:br>
            <a:r>
              <a:rPr lang="en-US" sz="2800" dirty="0"/>
              <a:t>Lock Screen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part of Tweak - Windows 10 Settings</a:t>
            </a:r>
          </a:p>
          <a:p>
            <a:r>
              <a:rPr lang="en-US" dirty="0"/>
              <a:t>It also does other tweaks</a:t>
            </a:r>
          </a:p>
          <a:p>
            <a:r>
              <a:rPr lang="en-US" dirty="0"/>
              <a:t>Read the CMD to understand</a:t>
            </a:r>
          </a:p>
          <a:p>
            <a:r>
              <a:rPr lang="en-US" dirty="0"/>
              <a:t>This will be part of a future PowerShell script.  Ran out of time</a:t>
            </a:r>
          </a:p>
          <a:p>
            <a:r>
              <a:rPr lang="en-US" dirty="0"/>
              <a:t>Reason to </a:t>
            </a:r>
            <a:r>
              <a:rPr lang="en-US"/>
              <a:t>come back next year???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432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Customizing/Tweaking OS</a:t>
            </a:r>
            <a:br>
              <a:rPr lang="en-US" dirty="0"/>
            </a:br>
            <a:r>
              <a:rPr lang="en-US" sz="2800" dirty="0"/>
              <a:t>Remove Built-in 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3 scripts to make work</a:t>
            </a:r>
          </a:p>
          <a:p>
            <a:r>
              <a:rPr lang="en-US" dirty="0"/>
              <a:t>2 from Deployment Research </a:t>
            </a:r>
          </a:p>
          <a:p>
            <a:pPr lvl="1"/>
            <a:r>
              <a:rPr lang="en-US" sz="2000" dirty="0">
                <a:hlinkClick r:id="rId2"/>
              </a:rPr>
              <a:t>https://deploymentresearch.com/Research/Post/615/Fixing-why-Sysprep-fails-in-Windows-10-due-to-Windows-Store-updates</a:t>
            </a:r>
            <a:endParaRPr lang="en-US" sz="2000" dirty="0"/>
          </a:p>
          <a:p>
            <a:r>
              <a:rPr lang="en-US" dirty="0"/>
              <a:t>And main script from SCConfigMgr.com</a:t>
            </a:r>
          </a:p>
          <a:p>
            <a:pPr lvl="1"/>
            <a:r>
              <a:rPr lang="en-US" sz="2000" dirty="0">
                <a:hlinkClick r:id="rId3"/>
              </a:rPr>
              <a:t>http://www.scconfigmgr.com/2018/05/13/remove-built-in-apps-for-windows-10-version-1803/</a:t>
            </a:r>
            <a:endParaRPr lang="en-US" sz="2000" dirty="0"/>
          </a:p>
          <a:p>
            <a:r>
              <a:rPr lang="en-US" dirty="0"/>
              <a:t>Copy all three scripts to %DeploymentRoot%\scripts folder</a:t>
            </a:r>
          </a:p>
        </p:txBody>
      </p:sp>
    </p:spTree>
    <p:extLst>
      <p:ext uri="{BB962C8B-B14F-4D97-AF65-F5344CB8AC3E}">
        <p14:creationId xmlns:p14="http://schemas.microsoft.com/office/powerpoint/2010/main" val="1523043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9651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0698"/>
            <a:ext cx="4634552" cy="4921369"/>
          </a:xfrm>
        </p:spPr>
        <p:txBody>
          <a:bodyPr>
            <a:normAutofit fontScale="92500" lnSpcReduction="20000"/>
          </a:bodyPr>
          <a:lstStyle/>
          <a:p>
            <a:pPr marL="457200" indent="-228600">
              <a:buFont typeface="Wingdings" panose="05000000000000000000" pitchFamily="2" charset="2"/>
              <a:buChar char="Ø"/>
            </a:pPr>
            <a:r>
              <a:rPr lang="en-US" dirty="0"/>
              <a:t>Customize</a:t>
            </a:r>
          </a:p>
          <a:p>
            <a:pPr marL="777150" lvl="1" indent="-228600">
              <a:buFont typeface="Wingdings" panose="05000000000000000000" pitchFamily="2" charset="2"/>
              <a:buChar char="Ø"/>
            </a:pPr>
            <a:r>
              <a:rPr lang="en-US" sz="2000" dirty="0"/>
              <a:t>Add Applications</a:t>
            </a:r>
          </a:p>
          <a:p>
            <a:pPr marL="1083150" lvl="2" indent="-228600">
              <a:buFont typeface="Wingdings" panose="05000000000000000000" pitchFamily="2" charset="2"/>
              <a:buChar char="Ø"/>
            </a:pPr>
            <a:r>
              <a:rPr lang="en-US" sz="2000" dirty="0"/>
              <a:t>Office 2016</a:t>
            </a:r>
          </a:p>
          <a:p>
            <a:pPr marL="1083150" lvl="2" indent="-228600">
              <a:buFont typeface="Wingdings" panose="05000000000000000000" pitchFamily="2" charset="2"/>
              <a:buChar char="Ø"/>
            </a:pPr>
            <a:r>
              <a:rPr lang="en-US" sz="2000" dirty="0"/>
              <a:t>Office 365 Pro Plus</a:t>
            </a:r>
          </a:p>
          <a:p>
            <a:pPr marL="1083150" lvl="2" indent="-228600">
              <a:buFont typeface="Wingdings" panose="05000000000000000000" pitchFamily="2" charset="2"/>
              <a:buChar char="Ø"/>
            </a:pPr>
            <a:r>
              <a:rPr lang="en-US" sz="2000" dirty="0"/>
              <a:t>Visual C++ run times</a:t>
            </a:r>
          </a:p>
          <a:p>
            <a:pPr marL="1083150" lvl="2" indent="-228600">
              <a:buFont typeface="Wingdings" panose="05000000000000000000" pitchFamily="2" charset="2"/>
              <a:buChar char="Ø"/>
            </a:pPr>
            <a:r>
              <a:rPr lang="en-US" sz="2000" dirty="0"/>
              <a:t>Other Apps</a:t>
            </a:r>
          </a:p>
          <a:p>
            <a:pPr marL="777150" lvl="1" indent="-228600">
              <a:buFont typeface="Wingdings" panose="05000000000000000000" pitchFamily="2" charset="2"/>
              <a:buChar char="Ø"/>
            </a:pPr>
            <a:r>
              <a:rPr lang="en-US" sz="2000" dirty="0"/>
              <a:t>Import OS to MDT</a:t>
            </a:r>
          </a:p>
          <a:p>
            <a:pPr marL="777150" lvl="1" indent="-228600">
              <a:buFont typeface="Wingdings" panose="05000000000000000000" pitchFamily="2" charset="2"/>
              <a:buChar char="Ø"/>
            </a:pPr>
            <a:r>
              <a:rPr lang="en-US" sz="2000" dirty="0"/>
              <a:t>Customizing/Tweaking OS</a:t>
            </a:r>
          </a:p>
          <a:p>
            <a:pPr marL="1083150" lvl="2" indent="-228600">
              <a:buFont typeface="Wingdings" panose="05000000000000000000" pitchFamily="2" charset="2"/>
              <a:buChar char="Ø"/>
            </a:pPr>
            <a:r>
              <a:rPr lang="en-US" sz="2000" dirty="0"/>
              <a:t>Set Default Applications</a:t>
            </a:r>
          </a:p>
          <a:p>
            <a:pPr marL="1083150" lvl="2" indent="-228600">
              <a:buFont typeface="Wingdings" panose="05000000000000000000" pitchFamily="2" charset="2"/>
              <a:buChar char="Ø"/>
            </a:pPr>
            <a:r>
              <a:rPr lang="en-US" sz="2000" dirty="0"/>
              <a:t>Background Changes</a:t>
            </a:r>
          </a:p>
          <a:p>
            <a:pPr marL="1083150" lvl="2" indent="-228600">
              <a:buFont typeface="Wingdings" panose="05000000000000000000" pitchFamily="2" charset="2"/>
              <a:buChar char="Ø"/>
            </a:pPr>
            <a:r>
              <a:rPr lang="en-US" sz="2000" dirty="0"/>
              <a:t>Lock Screen Changes</a:t>
            </a:r>
          </a:p>
          <a:p>
            <a:pPr marL="1083150" lvl="2" indent="-228600">
              <a:buFont typeface="Wingdings" panose="05000000000000000000" pitchFamily="2" charset="2"/>
              <a:buChar char="Ø"/>
            </a:pPr>
            <a:r>
              <a:rPr lang="en-US" sz="2000" dirty="0"/>
              <a:t>Start Menu Layout</a:t>
            </a:r>
          </a:p>
          <a:p>
            <a:pPr marL="1083150" lvl="2" indent="-228600">
              <a:buFont typeface="Wingdings" panose="05000000000000000000" pitchFamily="2" charset="2"/>
              <a:buChar char="Ø"/>
            </a:pPr>
            <a:r>
              <a:rPr lang="en-US" sz="2000" dirty="0"/>
              <a:t>Remove Built-in Apps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44750" y="1344420"/>
            <a:ext cx="4634552" cy="4921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Task Sequence</a:t>
            </a:r>
          </a:p>
          <a:p>
            <a:pPr lvl="1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Create Task Sequence</a:t>
            </a:r>
          </a:p>
          <a:p>
            <a:pPr lvl="2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Adjust Power plan</a:t>
            </a:r>
          </a:p>
          <a:p>
            <a:pPr lvl="2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Disable/Enable Windows Store Update Scripts</a:t>
            </a:r>
          </a:p>
          <a:p>
            <a:pPr lvl="2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Enable RDP</a:t>
            </a:r>
          </a:p>
          <a:p>
            <a:pPr lvl="2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Clear WSUS Script</a:t>
            </a:r>
          </a:p>
          <a:p>
            <a:pPr lvl="2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Cleanup Image Script</a:t>
            </a:r>
          </a:p>
          <a:p>
            <a:pPr lvl="1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Demo</a:t>
            </a:r>
          </a:p>
          <a:p>
            <a:pPr lvl="1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Helpful Info</a:t>
            </a:r>
          </a:p>
          <a:p>
            <a:pPr lvl="1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918893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Customizing/Tweaking OS</a:t>
            </a:r>
            <a:br>
              <a:rPr lang="en-US" dirty="0"/>
            </a:br>
            <a:r>
              <a:rPr lang="en-US" sz="2800" dirty="0"/>
              <a:t>Start Menu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667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Task Sequence</a:t>
            </a:r>
            <a:br>
              <a:rPr lang="en-US" dirty="0"/>
            </a:br>
            <a:r>
              <a:rPr lang="en-US" sz="2800" dirty="0"/>
              <a:t>Create Task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Folder under Task Sequences for Windows 10</a:t>
            </a:r>
          </a:p>
          <a:p>
            <a:r>
              <a:rPr lang="en-US" dirty="0"/>
              <a:t>Create Windows 10 Education x64 build 1803 (Nov 2018) Task Sequence</a:t>
            </a:r>
          </a:p>
          <a:p>
            <a:r>
              <a:rPr lang="en-US" dirty="0"/>
              <a:t>Input a unique Task sequence ID</a:t>
            </a:r>
          </a:p>
          <a:p>
            <a:r>
              <a:rPr lang="en-US" dirty="0"/>
              <a:t>Input a Task sequence name</a:t>
            </a:r>
          </a:p>
          <a:p>
            <a:r>
              <a:rPr lang="en-US" dirty="0"/>
              <a:t>Use the Standard Client Task Sequence</a:t>
            </a:r>
          </a:p>
          <a:p>
            <a:r>
              <a:rPr lang="en-US" dirty="0"/>
              <a:t>Select Windows 10 Education x64 1803 OS</a:t>
            </a:r>
          </a:p>
          <a:p>
            <a:r>
              <a:rPr lang="en-US" dirty="0"/>
              <a:t>Add OS Settings</a:t>
            </a:r>
          </a:p>
          <a:p>
            <a:r>
              <a:rPr lang="en-US" dirty="0"/>
              <a:t>Do not specify an Administrator password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976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Task Sequence</a:t>
            </a:r>
            <a:br>
              <a:rPr lang="en-US" dirty="0"/>
            </a:br>
            <a:r>
              <a:rPr lang="en-US" sz="2800" dirty="0"/>
              <a:t>Create Task Sequence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4243" y="2308770"/>
            <a:ext cx="4411624" cy="38210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7679" y="1711234"/>
            <a:ext cx="6051250" cy="50510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7679" y="1711234"/>
            <a:ext cx="6051250" cy="50510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7679" y="1711234"/>
            <a:ext cx="6051250" cy="50510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47679" y="1711234"/>
            <a:ext cx="6051250" cy="50510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47679" y="1711234"/>
            <a:ext cx="6051250" cy="50510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47679" y="1711234"/>
            <a:ext cx="6051250" cy="50510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47679" y="1711234"/>
            <a:ext cx="6051250" cy="50510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47679" y="1711234"/>
            <a:ext cx="6051250" cy="505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03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Task Sequence</a:t>
            </a:r>
            <a:br>
              <a:rPr lang="en-US" dirty="0"/>
            </a:br>
            <a:r>
              <a:rPr lang="en-US" sz="2800" dirty="0"/>
              <a:t>Adjust Power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43547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Adjust power plan to reduce deployment time</a:t>
            </a:r>
          </a:p>
          <a:p>
            <a:pPr lvl="1"/>
            <a:r>
              <a:rPr lang="en-US" sz="2000" dirty="0">
                <a:hlinkClick r:id="rId3"/>
              </a:rPr>
              <a:t>https://blogs.technet.microsoft.com/deploymentguys/2015/03/26/reducing-windows-deployment-time-using-power-management</a:t>
            </a:r>
            <a:endParaRPr lang="en-US" sz="2000" dirty="0"/>
          </a:p>
          <a:p>
            <a:r>
              <a:rPr lang="en-US" sz="2400" dirty="0"/>
              <a:t>PowerCfg.exe /s 8c5e7fda-e8bf-4a96-9a85-a6e23a8c635c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2159" y="1585845"/>
            <a:ext cx="5554288" cy="500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015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Task Sequence</a:t>
            </a:r>
            <a:br>
              <a:rPr lang="en-US" dirty="0"/>
            </a:br>
            <a:r>
              <a:rPr lang="en-US" sz="2800" dirty="0"/>
              <a:t>Apply OS 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43547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Apply updates by selecting selection profile we set up earlier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742" y="1633971"/>
            <a:ext cx="5251815" cy="473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01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Task Sequence</a:t>
            </a:r>
            <a:br>
              <a:rPr lang="en-US" dirty="0"/>
            </a:br>
            <a:r>
              <a:rPr lang="en-US" sz="2800" dirty="0"/>
              <a:t>Configure - Enable RDP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Application</a:t>
            </a:r>
          </a:p>
          <a:p>
            <a:r>
              <a:rPr lang="en-US" dirty="0"/>
              <a:t>Configure - Enable RDP</a:t>
            </a:r>
          </a:p>
          <a:p>
            <a:r>
              <a:rPr lang="en-US" dirty="0"/>
              <a:t>PowerShell Script</a:t>
            </a:r>
          </a:p>
          <a:p>
            <a:pPr lvl="1"/>
            <a:r>
              <a:rPr lang="en-US" sz="1800" dirty="0"/>
              <a:t>$rdp = Get-WmiObject -Class Win32_TerminalServiceSetting -Namespace root\CIMV2\TerminalServices -Authentication PacketPrivacy</a:t>
            </a:r>
          </a:p>
          <a:p>
            <a:pPr lvl="1"/>
            <a:r>
              <a:rPr lang="en-US" sz="1800" dirty="0"/>
              <a:t>$tmp_rdp = $rdp.SetAllowTSConnections(1,1) #first parameter rdp enable, second parameter firewall ports config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688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Task Sequence</a:t>
            </a:r>
            <a:br>
              <a:rPr lang="en-US" dirty="0"/>
            </a:br>
            <a:r>
              <a:rPr lang="en-US" sz="2800" dirty="0"/>
              <a:t>Cleanup Before Sysprep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43547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Get rid of all junk before </a:t>
            </a:r>
            <a:r>
              <a:rPr lang="en-US" dirty="0" err="1"/>
              <a:t>Sysprep</a:t>
            </a:r>
            <a:r>
              <a:rPr lang="en-US" dirty="0"/>
              <a:t> and Capture when creating a reference image in MDT</a:t>
            </a:r>
          </a:p>
          <a:p>
            <a:pPr lvl="1"/>
            <a:r>
              <a:rPr lang="en-US" sz="1800" dirty="0">
                <a:hlinkClick r:id="rId3"/>
              </a:rPr>
              <a:t>https://deploymentbunny.com/2014/06/05/nice-to-know-get-rid-of-all-junk-before-sysprep-and-capture-when-creating-a-reference-image-in-mdt/</a:t>
            </a: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732449"/>
            <a:ext cx="5462550" cy="492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973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61934"/>
          </a:xfrm>
        </p:spPr>
        <p:txBody>
          <a:bodyPr>
            <a:normAutofit/>
          </a:bodyPr>
          <a:lstStyle/>
          <a:p>
            <a:pPr algn="ctr"/>
            <a:r>
              <a:rPr lang="en-US" sz="16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253887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0211"/>
          </a:xfrm>
        </p:spPr>
        <p:txBody>
          <a:bodyPr>
            <a:normAutofit/>
          </a:bodyPr>
          <a:lstStyle/>
          <a:p>
            <a:r>
              <a:rPr lang="en-US" dirty="0"/>
              <a:t>Helpful Info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5336"/>
            <a:ext cx="10515600" cy="5198301"/>
          </a:xfrm>
        </p:spPr>
        <p:txBody>
          <a:bodyPr/>
          <a:lstStyle/>
          <a:p>
            <a:r>
              <a:rPr lang="en-US" dirty="0"/>
              <a:t>Deployment Research</a:t>
            </a:r>
          </a:p>
          <a:p>
            <a:pPr lvl="1"/>
            <a:r>
              <a:rPr lang="en-US" dirty="0"/>
              <a:t>Building a Windows 10 v1809 reference image using Microsoft Deployment Toolkit (MDT)</a:t>
            </a:r>
          </a:p>
          <a:p>
            <a:pPr lvl="2"/>
            <a:r>
              <a:rPr lang="en-US" dirty="0">
                <a:hlinkClick r:id="rId2"/>
              </a:rPr>
              <a:t>https://deploymentresearch.com/Research/Post/1676/Building-a-Windows-10-v1809-reference-image-using-Microsoft-Deployment-Toolkit-MDT</a:t>
            </a:r>
            <a:endParaRPr lang="en-US" dirty="0"/>
          </a:p>
          <a:p>
            <a:pPr lvl="1"/>
            <a:r>
              <a:rPr lang="en-US" dirty="0"/>
              <a:t>Building a Windows 10 v1709 reference image using MDT</a:t>
            </a:r>
          </a:p>
          <a:p>
            <a:pPr lvl="2"/>
            <a:r>
              <a:rPr lang="en-US" dirty="0">
                <a:hlinkClick r:id="rId3"/>
              </a:rPr>
              <a:t>https://deploymentresearch.com/Research/Post/654/Building-a-Windows-10-v1709-reference-image-using-MDT</a:t>
            </a:r>
            <a:endParaRPr lang="en-US" dirty="0"/>
          </a:p>
          <a:p>
            <a:pPr lvl="1"/>
            <a:r>
              <a:rPr lang="en-US" dirty="0"/>
              <a:t>Building the perfect Windows Server 2016 reference image</a:t>
            </a:r>
          </a:p>
          <a:p>
            <a:pPr lvl="2"/>
            <a:r>
              <a:rPr lang="en-US" dirty="0">
                <a:hlinkClick r:id="rId4"/>
              </a:rPr>
              <a:t>https://deploymentresearch.com/Research/Post/578/Building-the-perfect-Windows-Server-2016-reference-image</a:t>
            </a:r>
            <a:endParaRPr lang="en-US" dirty="0"/>
          </a:p>
          <a:p>
            <a:pPr lvl="1"/>
            <a:r>
              <a:rPr lang="en-US" dirty="0"/>
              <a:t>Back to Basics - Building a Windows 7 SP1 Reference Image using MDT 2013 Update 2</a:t>
            </a:r>
          </a:p>
          <a:p>
            <a:pPr lvl="2"/>
            <a:r>
              <a:rPr lang="en-US" dirty="0">
                <a:hlinkClick r:id="rId5"/>
              </a:rPr>
              <a:t>https://deploymentresearch.com/Research/Post/521/Back-to-Basics-Building-a-Windows-7-SP1-Reference-Image-using-MDT-2013-Update-2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5250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41228"/>
          </a:xfrm>
        </p:spPr>
        <p:txBody>
          <a:bodyPr>
            <a:normAutofit/>
          </a:bodyPr>
          <a:lstStyle/>
          <a:p>
            <a:pPr algn="ctr"/>
            <a:r>
              <a:rPr lang="en-US" sz="138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010964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you will need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you want to install</a:t>
            </a:r>
          </a:p>
          <a:p>
            <a:r>
              <a:rPr lang="en-US" dirty="0"/>
              <a:t>Understanding of what you want to customize</a:t>
            </a:r>
          </a:p>
          <a:p>
            <a:r>
              <a:rPr lang="en-US" dirty="0"/>
              <a:t>Good lab setup to test</a:t>
            </a:r>
          </a:p>
          <a:p>
            <a:r>
              <a:rPr lang="en-US" dirty="0"/>
              <a:t>Time to test and tweak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1980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0875"/>
          </a:xfrm>
        </p:spPr>
        <p:txBody>
          <a:bodyPr/>
          <a:lstStyle/>
          <a:p>
            <a:pPr algn="ctr"/>
            <a:r>
              <a:rPr lang="en-US" sz="13800" dirty="0"/>
              <a:t>Break</a:t>
            </a:r>
            <a:br>
              <a:rPr lang="en-US" sz="13800" dirty="0"/>
            </a:br>
            <a:r>
              <a:rPr lang="en-US" sz="3200" dirty="0"/>
              <a:t>10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060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 Applications</a:t>
            </a:r>
            <a:br>
              <a:rPr lang="en-US" dirty="0"/>
            </a:br>
            <a:r>
              <a:rPr lang="en-US" sz="2800" dirty="0"/>
              <a:t>Office 2016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Office 2016 install media</a:t>
            </a:r>
          </a:p>
          <a:p>
            <a:r>
              <a:rPr lang="en-US" dirty="0"/>
              <a:t>Create MSP file by running setup.exe /admin</a:t>
            </a:r>
          </a:p>
          <a:p>
            <a:r>
              <a:rPr lang="en-US" dirty="0"/>
              <a:t>Add installer to MDT</a:t>
            </a:r>
          </a:p>
        </p:txBody>
      </p:sp>
    </p:spTree>
    <p:extLst>
      <p:ext uri="{BB962C8B-B14F-4D97-AF65-F5344CB8AC3E}">
        <p14:creationId xmlns:p14="http://schemas.microsoft.com/office/powerpoint/2010/main" val="1849670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002" y="1572089"/>
            <a:ext cx="5938815" cy="49571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 Applications</a:t>
            </a:r>
            <a:br>
              <a:rPr lang="en-US" dirty="0"/>
            </a:br>
            <a:r>
              <a:rPr lang="en-US" sz="2800" dirty="0"/>
              <a:t>Office 2016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5002" y="1572089"/>
            <a:ext cx="5938815" cy="49571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5002" y="1572089"/>
            <a:ext cx="5938815" cy="49571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5002" y="1572089"/>
            <a:ext cx="5938815" cy="49571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75002" y="1572089"/>
            <a:ext cx="5938815" cy="49571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75002" y="1572089"/>
            <a:ext cx="5938815" cy="495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00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 Applications</a:t>
            </a:r>
            <a:br>
              <a:rPr lang="en-US" dirty="0"/>
            </a:br>
            <a:r>
              <a:rPr lang="en-US" sz="2800" dirty="0"/>
              <a:t>Office 365 Pro Plus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work in progress</a:t>
            </a:r>
          </a:p>
          <a:p>
            <a:endParaRPr lang="en-US" dirty="0"/>
          </a:p>
          <a:p>
            <a:r>
              <a:rPr lang="en-US" dirty="0"/>
              <a:t>Informational links</a:t>
            </a:r>
          </a:p>
          <a:p>
            <a:r>
              <a:rPr lang="en-US" sz="2000" dirty="0">
                <a:hlinkClick r:id="rId2"/>
              </a:rPr>
              <a:t>https://sysadminedu.wordpress.com/2017/01/07/step-by-step-guide-to-deploying-office-365-pro-plus-with-device-based-activation-with-sccm/</a:t>
            </a:r>
            <a:endParaRPr lang="en-US" sz="2000" dirty="0"/>
          </a:p>
          <a:p>
            <a:r>
              <a:rPr lang="en-US" sz="2000" dirty="0">
                <a:hlinkClick r:id="rId3"/>
              </a:rPr>
              <a:t>http://www.scconfigmgr.com/2018/05/29/include-office-365-proplus-in-your-windows-10-reference-image/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3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 Applications</a:t>
            </a:r>
            <a:br>
              <a:rPr lang="en-US" dirty="0"/>
            </a:br>
            <a:r>
              <a:rPr lang="en-US" sz="2800" dirty="0"/>
              <a:t>Visual C++ runtimes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runtimes are used by a lot of applications</a:t>
            </a:r>
          </a:p>
          <a:p>
            <a:r>
              <a:rPr lang="en-US" dirty="0"/>
              <a:t>If you install x64 OS you will need both x86 and x64 C++ runtimes</a:t>
            </a:r>
          </a:p>
          <a:p>
            <a:r>
              <a:rPr lang="en-US" dirty="0"/>
              <a:t>Visual C++ runtimes (2010,2012,2013 and 2017) available on Microsoft Download Center.</a:t>
            </a:r>
          </a:p>
          <a:p>
            <a:r>
              <a:rPr lang="en-US" dirty="0"/>
              <a:t>Visual C++ runtimes install wrapper: </a:t>
            </a:r>
            <a:r>
              <a:rPr lang="en-US" sz="2400" dirty="0">
                <a:hlinkClick r:id="rId3"/>
              </a:rPr>
              <a:t>https://github.com/DeploymentResearch/DRFiles/blob/master/Scripts/Install-MicrosoftVisualC%2B%2Bx86x64.wsf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3691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 Applications</a:t>
            </a:r>
            <a:br>
              <a:rPr lang="en-US" dirty="0"/>
            </a:br>
            <a:r>
              <a:rPr lang="en-US" sz="2800" dirty="0"/>
              <a:t>Other Apps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</a:t>
            </a:r>
            <a:r>
              <a:rPr lang="en-US" dirty="0" err="1"/>
              <a:t>Sysinternals</a:t>
            </a:r>
            <a:r>
              <a:rPr lang="en-US" dirty="0"/>
              <a:t> Tools</a:t>
            </a:r>
          </a:p>
          <a:p>
            <a:r>
              <a:rPr lang="en-US" dirty="0"/>
              <a:t>Line of Business Apps</a:t>
            </a:r>
          </a:p>
          <a:p>
            <a:r>
              <a:rPr lang="en-US" dirty="0"/>
              <a:t>PLTW Apps</a:t>
            </a:r>
          </a:p>
          <a:p>
            <a:pPr lvl="1"/>
            <a:r>
              <a:rPr lang="en-US" dirty="0" err="1"/>
              <a:t>LoggerPro</a:t>
            </a:r>
            <a:endParaRPr lang="en-US" dirty="0"/>
          </a:p>
          <a:p>
            <a:pPr lvl="1"/>
            <a:r>
              <a:rPr lang="en-US" dirty="0" err="1"/>
              <a:t>MDSolids</a:t>
            </a:r>
            <a:r>
              <a:rPr lang="en-US" dirty="0"/>
              <a:t> …</a:t>
            </a:r>
          </a:p>
          <a:p>
            <a:r>
              <a:rPr lang="en-US" dirty="0"/>
              <a:t>VLC</a:t>
            </a:r>
          </a:p>
          <a:p>
            <a:r>
              <a:rPr lang="en-US" dirty="0"/>
              <a:t>IE Short Cut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126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OS to MDT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Windows 10 ISO from Microsoft VLSC</a:t>
            </a:r>
          </a:p>
          <a:p>
            <a:r>
              <a:rPr lang="en-US" dirty="0"/>
              <a:t>Create folders for each OS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161" y="3008171"/>
            <a:ext cx="4813678" cy="294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280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1661</Words>
  <Application>Microsoft Office PowerPoint</Application>
  <PresentationFormat>Widescreen</PresentationFormat>
  <Paragraphs>191</Paragraphs>
  <Slides>30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Calisto MT</vt:lpstr>
      <vt:lpstr>Trebuchet MS</vt:lpstr>
      <vt:lpstr>Wingdings</vt:lpstr>
      <vt:lpstr>Wingdings 2</vt:lpstr>
      <vt:lpstr>Slate</vt:lpstr>
      <vt:lpstr>HECC 2018</vt:lpstr>
      <vt:lpstr>Agenda</vt:lpstr>
      <vt:lpstr>Things you will need</vt:lpstr>
      <vt:lpstr>Add Applications Office 2016</vt:lpstr>
      <vt:lpstr>Add Applications Office 2016</vt:lpstr>
      <vt:lpstr>Add Applications Office 365 Pro Plus</vt:lpstr>
      <vt:lpstr>Add Applications Visual C++ runtimes</vt:lpstr>
      <vt:lpstr>Add Applications Other Apps</vt:lpstr>
      <vt:lpstr>Import OS to MDT</vt:lpstr>
      <vt:lpstr>Import OS to MDT</vt:lpstr>
      <vt:lpstr>Import OS to MDT</vt:lpstr>
      <vt:lpstr>Import OS to MDT</vt:lpstr>
      <vt:lpstr>Import OS to MDT</vt:lpstr>
      <vt:lpstr>Import OS to MDT</vt:lpstr>
      <vt:lpstr>Import OS to MDT</vt:lpstr>
      <vt:lpstr>Customizing/Tweaking OS Set Default Applications</vt:lpstr>
      <vt:lpstr>Customizing/Tweaking OS Background Tweak</vt:lpstr>
      <vt:lpstr>Customizing/Tweaking OS Lock Screen Changes</vt:lpstr>
      <vt:lpstr>Customizing/Tweaking OS Remove Built-in Apps</vt:lpstr>
      <vt:lpstr>Customizing/Tweaking OS Start Menu Layout</vt:lpstr>
      <vt:lpstr>Task Sequence Create Task Sequence</vt:lpstr>
      <vt:lpstr>Task Sequence Create Task Sequence</vt:lpstr>
      <vt:lpstr>Task Sequence Adjust Power Plan</vt:lpstr>
      <vt:lpstr>Task Sequence Apply OS Updates</vt:lpstr>
      <vt:lpstr>Task Sequence Configure - Enable RDP</vt:lpstr>
      <vt:lpstr>Task Sequence Cleanup Before Sysprep</vt:lpstr>
      <vt:lpstr>Demo</vt:lpstr>
      <vt:lpstr>Helpful Info</vt:lpstr>
      <vt:lpstr>Questions</vt:lpstr>
      <vt:lpstr>Break 10 Minutes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HECC 2018</dc:title>
  <dc:creator>Ryan Wall</dc:creator>
  <cp:lastModifiedBy>Ryan Wall</cp:lastModifiedBy>
  <cp:revision>3</cp:revision>
  <dcterms:created xsi:type="dcterms:W3CDTF">2018-11-08T02:13:17Z</dcterms:created>
  <dcterms:modified xsi:type="dcterms:W3CDTF">2018-11-08T02:22:15Z</dcterms:modified>
</cp:coreProperties>
</file>