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wall@hccsc.k12.in.us" TargetMode="External"/><Relationship Id="rId2" Type="http://schemas.openxmlformats.org/officeDocument/2006/relationships/hyperlink" Target="https://github.com/jryanwall/HECC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jryanwall/lists/deployment" TargetMode="External"/><Relationship Id="rId4" Type="http://schemas.openxmlformats.org/officeDocument/2006/relationships/hyperlink" Target="https://twitter.com/jryanwa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6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Build, Capture, Automation</a:t>
            </a:r>
            <a:endParaRPr lang="en-US" dirty="0" smtClean="0"/>
          </a:p>
          <a:p>
            <a:pPr lvl="1"/>
            <a:r>
              <a:rPr lang="en-US" dirty="0"/>
              <a:t>Build and </a:t>
            </a:r>
            <a:r>
              <a:rPr lang="en-US" dirty="0" smtClean="0"/>
              <a:t>Capture</a:t>
            </a:r>
          </a:p>
          <a:p>
            <a:pPr lvl="1"/>
            <a:r>
              <a:rPr lang="en-US" dirty="0"/>
              <a:t>Image Factory </a:t>
            </a:r>
            <a:endParaRPr lang="en-US" dirty="0" smtClean="0"/>
          </a:p>
          <a:p>
            <a:pPr lvl="2"/>
            <a:r>
              <a:rPr lang="en-US" dirty="0" smtClean="0"/>
              <a:t>Factory </a:t>
            </a:r>
            <a:r>
              <a:rPr lang="en-US" dirty="0"/>
              <a:t>Setup</a:t>
            </a:r>
          </a:p>
          <a:p>
            <a:pPr lvl="2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files and slide </a:t>
            </a:r>
            <a:r>
              <a:rPr lang="en-US" dirty="0" smtClean="0"/>
              <a:t>deck</a:t>
            </a:r>
          </a:p>
          <a:p>
            <a:pPr lvl="1"/>
            <a:r>
              <a:rPr lang="en-US" smtClean="0"/>
              <a:t>Feedback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0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8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9901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379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files and 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files used for class and slide deck can be found on my GitHub account.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github.com/jryanwall/HECC-2018</a:t>
            </a:r>
            <a:endParaRPr lang="en-US" dirty="0" smtClean="0"/>
          </a:p>
          <a:p>
            <a:r>
              <a:rPr lang="en-US" dirty="0" smtClean="0"/>
              <a:t>If you don’t find something or have questions shoot me an email or hit me up on Twitter</a:t>
            </a:r>
          </a:p>
          <a:p>
            <a:pPr lvl="1"/>
            <a:r>
              <a:rPr lang="en-US" dirty="0" smtClean="0">
                <a:hlinkClick r:id="rId3"/>
              </a:rPr>
              <a:t>rwall@hccsc.k12.in.us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JRyanWall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 also have a list on Twitter of related to OSD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twitter.com/jryanwall/lists/deployment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3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Thanks</a:t>
            </a:r>
            <a:br>
              <a:rPr lang="en-US" sz="13800" dirty="0" smtClean="0"/>
            </a:br>
            <a:r>
              <a:rPr lang="en-US" sz="3200" dirty="0" smtClean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HECC 2018</vt:lpstr>
      <vt:lpstr>Agenda</vt:lpstr>
      <vt:lpstr>Build and Capture</vt:lpstr>
      <vt:lpstr>Image Factory</vt:lpstr>
      <vt:lpstr>Demo</vt:lpstr>
      <vt:lpstr>Questions</vt:lpstr>
      <vt:lpstr>Class files and slide deck</vt:lpstr>
      <vt:lpstr>Thanks Please fill out class evaluation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Ryan Wall</dc:creator>
  <cp:lastModifiedBy>Ryan Wall</cp:lastModifiedBy>
  <cp:revision>10</cp:revision>
  <dcterms:created xsi:type="dcterms:W3CDTF">2018-10-19T19:56:44Z</dcterms:created>
  <dcterms:modified xsi:type="dcterms:W3CDTF">2018-11-03T20:57:13Z</dcterms:modified>
</cp:coreProperties>
</file>