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06EE-F07F-4A2D-9CB8-B5E6AC9AF85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01/Customizing-the-ViaMonstra-Hydration-Kit" TargetMode="External"/><Relationship Id="rId2" Type="http://schemas.openxmlformats.org/officeDocument/2006/relationships/hyperlink" Target="https://deploymentresearch.com/Research/Post/580/Hydration-Kit-For-Windows-Server-2016-and-ConfigMgr-Current-Technical-Preview-Bran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Windows 10 With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Engineer @ Huntington County Community School Corporation</a:t>
            </a:r>
          </a:p>
          <a:p>
            <a:r>
              <a:rPr lang="en-US" dirty="0" smtClean="0"/>
              <a:t>Worked in IT for 15 + years</a:t>
            </a:r>
          </a:p>
          <a:p>
            <a:r>
              <a:rPr lang="en-US" dirty="0" smtClean="0"/>
              <a:t>This is my 6</a:t>
            </a:r>
            <a:r>
              <a:rPr lang="en-US" baseline="30000" dirty="0" smtClean="0"/>
              <a:t>th</a:t>
            </a:r>
            <a:r>
              <a:rPr lang="en-US" dirty="0" smtClean="0"/>
              <a:t> HECC</a:t>
            </a:r>
          </a:p>
          <a:p>
            <a:r>
              <a:rPr lang="en-US" dirty="0" smtClean="0"/>
              <a:t>2018 </a:t>
            </a:r>
            <a:r>
              <a:rPr lang="en-US" dirty="0" err="1" smtClean="0"/>
              <a:t>VExpert</a:t>
            </a:r>
            <a:r>
              <a:rPr lang="en-US" dirty="0" smtClean="0"/>
              <a:t> with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fun I referee Soccer</a:t>
            </a:r>
          </a:p>
          <a:p>
            <a:r>
              <a:rPr lang="en-US" dirty="0" smtClean="0"/>
              <a:t>Love Purdue Men's Basketball</a:t>
            </a:r>
          </a:p>
          <a:p>
            <a:endParaRPr lang="en-US" dirty="0"/>
          </a:p>
          <a:p>
            <a:r>
              <a:rPr lang="en-US" dirty="0" smtClean="0"/>
              <a:t>Twitter @</a:t>
            </a:r>
            <a:r>
              <a:rPr lang="en-US" dirty="0" err="1" smtClean="0"/>
              <a:t>jryanwall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0" y="1027906"/>
            <a:ext cx="3809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on the </a:t>
            </a:r>
            <a:r>
              <a:rPr lang="en-US" dirty="0" smtClean="0"/>
              <a:t>shoulders </a:t>
            </a:r>
            <a:r>
              <a:rPr lang="en-US" dirty="0" smtClean="0"/>
              <a:t>of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Jeff Downs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01150" y="3616324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Johan </a:t>
            </a:r>
            <a:r>
              <a:rPr lang="en-US" dirty="0" err="1" smtClean="0"/>
              <a:t>Arwidmark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Mikael Nystrom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My Build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0" y="2638426"/>
            <a:ext cx="4597400" cy="3002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DC01</a:t>
            </a:r>
          </a:p>
          <a:p>
            <a:pPr lvl="2"/>
            <a:r>
              <a:rPr lang="en-US" dirty="0" smtClean="0"/>
              <a:t>2 Virtual Processors</a:t>
            </a:r>
          </a:p>
          <a:p>
            <a:pPr lvl="2"/>
            <a:r>
              <a:rPr lang="en-US" dirty="0" smtClean="0"/>
              <a:t>2 GB Ram</a:t>
            </a:r>
          </a:p>
          <a:p>
            <a:pPr lvl="2"/>
            <a:r>
              <a:rPr lang="en-US" dirty="0" smtClean="0"/>
              <a:t>60 GB Hard Drive</a:t>
            </a:r>
          </a:p>
          <a:p>
            <a:pPr lvl="1"/>
            <a:r>
              <a:rPr lang="en-US" dirty="0" smtClean="0"/>
              <a:t>MDT01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 smtClean="0"/>
              <a:t>8 </a:t>
            </a:r>
            <a:r>
              <a:rPr lang="en-US" dirty="0"/>
              <a:t>GB Ram</a:t>
            </a:r>
          </a:p>
          <a:p>
            <a:pPr lvl="2"/>
            <a:r>
              <a:rPr lang="en-US" dirty="0" smtClean="0"/>
              <a:t>300 </a:t>
            </a:r>
            <a:r>
              <a:rPr lang="en-US" dirty="0"/>
              <a:t>GB Hard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7544" y="2638425"/>
            <a:ext cx="4622800" cy="286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WSUS01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400 GB Hard Drive</a:t>
            </a:r>
          </a:p>
          <a:p>
            <a:pPr lvl="1"/>
            <a:r>
              <a:rPr lang="en-US" dirty="0"/>
              <a:t>RefPC-001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4 GB Ram</a:t>
            </a:r>
          </a:p>
          <a:p>
            <a:pPr lvl="2"/>
            <a:r>
              <a:rPr lang="en-US" dirty="0"/>
              <a:t>128 GB Hard Drive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16" y="1735240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Consists of 4 VM’s running in Hyper-V running on </a:t>
            </a:r>
            <a:r>
              <a:rPr lang="en-US" sz="2800" dirty="0" smtClean="0"/>
              <a:t>desktop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6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Build Lab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production build machine is </a:t>
            </a:r>
            <a:r>
              <a:rPr lang="en-US" dirty="0"/>
              <a:t>HP </a:t>
            </a:r>
            <a:r>
              <a:rPr lang="en-US" dirty="0" err="1"/>
              <a:t>EliteDesk</a:t>
            </a:r>
            <a:r>
              <a:rPr lang="en-US" dirty="0"/>
              <a:t> 800 G3 SFF, </a:t>
            </a:r>
            <a:r>
              <a:rPr lang="en-US" dirty="0" smtClean="0"/>
              <a:t>36 GB Ram, 1 TB HD, running Windows 2016 with deduplication and compression turned on.</a:t>
            </a:r>
          </a:p>
          <a:p>
            <a:r>
              <a:rPr lang="en-US" dirty="0" smtClean="0"/>
              <a:t>This lab was built </a:t>
            </a:r>
            <a:r>
              <a:rPr lang="en-US" dirty="0"/>
              <a:t>with Johan </a:t>
            </a:r>
            <a:r>
              <a:rPr lang="en-US" dirty="0" err="1" smtClean="0"/>
              <a:t>Arwidmark’s</a:t>
            </a:r>
            <a:r>
              <a:rPr lang="en-US" dirty="0" smtClean="0"/>
              <a:t> hydration kit available from his </a:t>
            </a:r>
            <a:r>
              <a:rPr lang="en-US" dirty="0" smtClean="0">
                <a:hlinkClick r:id="rId2"/>
              </a:rPr>
              <a:t>web site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I changed </a:t>
            </a:r>
            <a:r>
              <a:rPr lang="en-US" dirty="0" smtClean="0"/>
              <a:t>the IP range to not interfere with my home router.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9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About Me</vt:lpstr>
      <vt:lpstr>Stand on the shoulders of others</vt:lpstr>
      <vt:lpstr>My Build Lab</vt:lpstr>
      <vt:lpstr>My Build Lab continued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21</cp:revision>
  <dcterms:created xsi:type="dcterms:W3CDTF">2018-10-22T17:29:35Z</dcterms:created>
  <dcterms:modified xsi:type="dcterms:W3CDTF">2018-10-24T12:49:48Z</dcterms:modified>
</cp:coreProperties>
</file>