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New-Item -Path "C:\HECCMDTBuildLab" -</a:t>
            </a:r>
            <a:r>
              <a:rPr lang="en-US" dirty="0" err="1" smtClean="0"/>
              <a:t>ItemType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SmbShare</a:t>
            </a:r>
            <a:r>
              <a:rPr lang="en-US" dirty="0" smtClean="0"/>
              <a:t> -Name "</a:t>
            </a:r>
            <a:r>
              <a:rPr lang="en-US" dirty="0" err="1" smtClean="0"/>
              <a:t>HECCMDTBuildLab</a:t>
            </a:r>
            <a:r>
              <a:rPr lang="en-US" dirty="0" smtClean="0"/>
              <a:t>$" -Path "C:\HECCMDTBuildLab" -</a:t>
            </a:r>
            <a:r>
              <a:rPr lang="en-US" dirty="0" err="1" smtClean="0"/>
              <a:t>FullAccess</a:t>
            </a:r>
            <a:r>
              <a:rPr lang="en-US" dirty="0" smtClean="0"/>
              <a:t>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"</a:t>
            </a:r>
            <a:r>
              <a:rPr lang="en-US" dirty="0" err="1" smtClean="0"/>
              <a:t>MDTProvider</a:t>
            </a:r>
            <a:r>
              <a:rPr lang="en-US" dirty="0" smtClean="0"/>
              <a:t>" -Root "C:\HECCMDTBuildLab" -Description "HECC Build Lab" -</a:t>
            </a:r>
            <a:r>
              <a:rPr lang="en-US" dirty="0" err="1" smtClean="0"/>
              <a:t>NetworkPath</a:t>
            </a:r>
            <a:r>
              <a:rPr lang="en-US" dirty="0" smtClean="0"/>
              <a:t> "\\AS-TEC-PROBK-01\HECCMDTBuildLab$" -Verbose | add-</a:t>
            </a:r>
            <a:r>
              <a:rPr lang="en-US" dirty="0" err="1" smtClean="0"/>
              <a:t>MDTPersistentDrive</a:t>
            </a:r>
            <a:r>
              <a:rPr lang="en-US" dirty="0" smtClean="0"/>
              <a:t>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Share</a:t>
            </a:r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</a:t>
            </a:r>
            <a:r>
              <a:rPr lang="en-US" dirty="0" err="1" smtClean="0"/>
              <a:t>iso</a:t>
            </a:r>
            <a:r>
              <a:rPr lang="en-US" dirty="0" smtClean="0"/>
              <a:t>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</a:t>
            </a:r>
            <a:r>
              <a:rPr lang="en-US" dirty="0" err="1" smtClean="0"/>
              <a:t>addon</a:t>
            </a:r>
            <a:r>
              <a:rPr lang="en-US" dirty="0" smtClean="0"/>
              <a:t>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 smtClean="0"/>
              <a:t>You don’t need all options. </a:t>
            </a:r>
          </a:p>
          <a:p>
            <a:r>
              <a:rPr lang="en-US" dirty="0" smtClean="0"/>
              <a:t>Only need</a:t>
            </a:r>
          </a:p>
          <a:p>
            <a:pPr lvl="1"/>
            <a:r>
              <a:rPr lang="en-US" dirty="0" smtClean="0"/>
              <a:t>Deployment Tools</a:t>
            </a:r>
          </a:p>
          <a:p>
            <a:pPr lvl="1"/>
            <a:r>
              <a:rPr lang="en-US" dirty="0" smtClean="0"/>
              <a:t>Imaging and Configuration Designer (ICD)</a:t>
            </a:r>
          </a:p>
          <a:p>
            <a:pPr lvl="1"/>
            <a:r>
              <a:rPr lang="en-US" dirty="0" smtClean="0"/>
              <a:t>Configuration Designer</a:t>
            </a:r>
          </a:p>
          <a:p>
            <a:pPr lvl="1"/>
            <a:r>
              <a:rPr lang="en-US" dirty="0" smtClean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WinPE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 smtClean="0"/>
              <a:t>No Options on this one</a:t>
            </a:r>
          </a:p>
          <a:p>
            <a:r>
              <a:rPr lang="en-US" dirty="0" smtClean="0"/>
              <a:t>Just Next, Next, Next,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8450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 smtClean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Deployment Workbench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216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19</cp:revision>
  <dcterms:created xsi:type="dcterms:W3CDTF">2018-10-19T19:56:24Z</dcterms:created>
  <dcterms:modified xsi:type="dcterms:W3CDTF">2018-10-24T22:50:41Z</dcterms:modified>
</cp:coreProperties>
</file>