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5" r:id="rId5"/>
    <p:sldId id="264" r:id="rId6"/>
    <p:sldId id="262" r:id="rId7"/>
    <p:sldId id="256" r:id="rId8"/>
    <p:sldId id="25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ploymentBunny/IMF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6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Thanks</a:t>
            </a:r>
            <a:br>
              <a:rPr lang="en-US" sz="13800" dirty="0" smtClean="0"/>
            </a:br>
            <a:r>
              <a:rPr lang="en-US" sz="3200" dirty="0" smtClean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  <a:endParaRPr lang="en-US" dirty="0" smtClean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Capture</a:t>
            </a:r>
          </a:p>
          <a:p>
            <a:pPr lvl="1"/>
            <a:r>
              <a:rPr lang="en-US" dirty="0"/>
              <a:t>Image Factory </a:t>
            </a:r>
            <a:endParaRPr lang="en-US" dirty="0" smtClean="0"/>
          </a:p>
          <a:p>
            <a:pPr lvl="2"/>
            <a:r>
              <a:rPr lang="en-US" dirty="0" smtClean="0"/>
              <a:t>Factory </a:t>
            </a:r>
            <a:r>
              <a:rPr lang="en-US" dirty="0"/>
              <a:t>Setup</a:t>
            </a:r>
          </a:p>
          <a:p>
            <a:pPr lvl="2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files and slide </a:t>
            </a:r>
            <a:r>
              <a:rPr lang="en-US" dirty="0" smtClean="0"/>
              <a:t>deck</a:t>
            </a:r>
          </a:p>
          <a:p>
            <a:pPr lvl="1"/>
            <a:r>
              <a:rPr lang="en-US" smtClean="0"/>
              <a:t>Feedback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0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WinPE settings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6" y="2153787"/>
            <a:ext cx="5852996" cy="346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67" y="1173722"/>
            <a:ext cx="6523334" cy="5428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067" y="1173722"/>
            <a:ext cx="6523334" cy="5428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067" y="1173722"/>
            <a:ext cx="6523334" cy="54285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067" y="1173722"/>
            <a:ext cx="6523334" cy="5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changes are made update deployment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94" y="2726711"/>
            <a:ext cx="7368863" cy="34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Hyper-V on build machine</a:t>
            </a:r>
          </a:p>
          <a:p>
            <a:r>
              <a:rPr lang="en-US" dirty="0" smtClean="0"/>
              <a:t>2 Processors makes a big difference</a:t>
            </a:r>
          </a:p>
          <a:p>
            <a:r>
              <a:rPr lang="en-US" dirty="0" smtClean="0"/>
              <a:t>Only need 4 GB of ram</a:t>
            </a:r>
          </a:p>
          <a:p>
            <a:r>
              <a:rPr lang="en-US" dirty="0" smtClean="0"/>
              <a:t>Mount HECC Build Lab x64.iso from %</a:t>
            </a:r>
            <a:r>
              <a:rPr lang="en-US" dirty="0" err="1" smtClean="0"/>
              <a:t>DeploymentShare</a:t>
            </a:r>
            <a:r>
              <a:rPr lang="en-US" dirty="0" smtClean="0"/>
              <a:t>%\Boot\</a:t>
            </a:r>
          </a:p>
          <a:p>
            <a:r>
              <a:rPr lang="en-US" dirty="0" smtClean="0"/>
              <a:t>Power on VM </a:t>
            </a:r>
          </a:p>
          <a:p>
            <a:r>
              <a:rPr lang="en-US" dirty="0" smtClean="0"/>
              <a:t>Select you Task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way to Automate building all of your images</a:t>
            </a:r>
          </a:p>
          <a:p>
            <a:r>
              <a:rPr lang="en-US" dirty="0" smtClean="0"/>
              <a:t>Can be found here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github.com/DeploymentBunny/IMF4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60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990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37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files and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github.com/jryanwall/HECC-2018</a:t>
            </a:r>
            <a:endParaRPr lang="en-US" dirty="0" smtClean="0"/>
          </a:p>
          <a:p>
            <a:r>
              <a:rPr lang="en-US" dirty="0" smtClean="0"/>
              <a:t>If you don’t find something or have questions shoot me an email or hit me up on Twitter</a:t>
            </a:r>
          </a:p>
          <a:p>
            <a:pPr lvl="1"/>
            <a:r>
              <a:rPr lang="en-US" dirty="0" smtClean="0">
                <a:hlinkClick r:id="rId3"/>
              </a:rPr>
              <a:t>rwall@hccsc.k12.in.us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JRyanWall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also have a list on Twitter of related to OSD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twitter.com/jryanwall/lists/deployment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HECC 2018</vt:lpstr>
      <vt:lpstr>Agenda</vt:lpstr>
      <vt:lpstr>Build and Capture</vt:lpstr>
      <vt:lpstr>Build and Capture</vt:lpstr>
      <vt:lpstr>Build and Capture</vt:lpstr>
      <vt:lpstr>Image Factory</vt:lpstr>
      <vt:lpstr>Demo</vt:lpstr>
      <vt:lpstr>Questions</vt:lpstr>
      <vt:lpstr>Class files and slide deck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Ryan Wall</dc:creator>
  <cp:lastModifiedBy>Ryan Wall</cp:lastModifiedBy>
  <cp:revision>18</cp:revision>
  <dcterms:created xsi:type="dcterms:W3CDTF">2018-10-19T19:56:44Z</dcterms:created>
  <dcterms:modified xsi:type="dcterms:W3CDTF">2018-11-04T01:18:10Z</dcterms:modified>
</cp:coreProperties>
</file>