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66" r:id="rId7"/>
    <p:sldId id="263" r:id="rId8"/>
    <p:sldId id="264" r:id="rId9"/>
    <p:sldId id="267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8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2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4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2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8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26D60-E8ED-4541-BE33-B3C1FAE5292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ploymentbunny.com/2012/05/01/modelalias-user-exit-for-microsoft-deployment-toolkit-2010201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configmgr.com/2018/08/28/driver-automation-tool-6-1-0-release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ploymentbunny.com/2016/07/20/osd-bios-upgrade-during-os-deployment-in-mdtconfigmgr-v3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2054 </a:t>
            </a:r>
            <a:r>
              <a:rPr lang="en-US" dirty="0"/>
              <a:t>- Deploying Windows 10 With MDT (Part </a:t>
            </a:r>
            <a:r>
              <a:rPr lang="en-US" dirty="0" smtClean="0"/>
              <a:t>2)</a:t>
            </a:r>
          </a:p>
          <a:p>
            <a:r>
              <a:rPr lang="en-US" sz="2000" dirty="0"/>
              <a:t>Section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77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1080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Questions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0653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 smtClean="0"/>
              <a:t>Break</a:t>
            </a:r>
            <a:br>
              <a:rPr lang="en-US" sz="13800" dirty="0" smtClean="0"/>
            </a:br>
            <a:r>
              <a:rPr lang="en-US" sz="3200" dirty="0" smtClean="0"/>
              <a:t>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698"/>
            <a:ext cx="10342830" cy="4921369"/>
          </a:xfrm>
        </p:spPr>
        <p:txBody>
          <a:bodyPr>
            <a:normAutofit/>
          </a:bodyPr>
          <a:lstStyle/>
          <a:p>
            <a:r>
              <a:rPr lang="en-US" dirty="0" smtClean="0"/>
              <a:t>Drivers and BIOS</a:t>
            </a:r>
          </a:p>
          <a:p>
            <a:pPr lvl="1"/>
            <a:r>
              <a:rPr lang="en-US" dirty="0"/>
              <a:t>Modern Driver Implementation </a:t>
            </a:r>
            <a:endParaRPr lang="en-US" dirty="0" smtClean="0"/>
          </a:p>
          <a:p>
            <a:pPr lvl="1"/>
            <a:r>
              <a:rPr lang="en-US" dirty="0"/>
              <a:t>Model Alias </a:t>
            </a:r>
            <a:endParaRPr lang="en-US" dirty="0" smtClean="0"/>
          </a:p>
          <a:p>
            <a:pPr lvl="1"/>
            <a:r>
              <a:rPr lang="en-US" dirty="0"/>
              <a:t>Driver Automation </a:t>
            </a:r>
            <a:r>
              <a:rPr lang="en-US" dirty="0" smtClean="0"/>
              <a:t>Tool</a:t>
            </a:r>
          </a:p>
          <a:p>
            <a:pPr lvl="1"/>
            <a:r>
              <a:rPr lang="en-US" dirty="0" smtClean="0"/>
              <a:t>BIOS upgrade </a:t>
            </a:r>
            <a:r>
              <a:rPr lang="en-US" dirty="0"/>
              <a:t>during </a:t>
            </a:r>
            <a:r>
              <a:rPr lang="en-US" dirty="0" smtClean="0"/>
              <a:t>deployment</a:t>
            </a:r>
          </a:p>
          <a:p>
            <a:pPr lvl="1"/>
            <a:r>
              <a:rPr lang="en-US" dirty="0"/>
              <a:t>Task Sequence a</a:t>
            </a:r>
            <a:r>
              <a:rPr lang="en-US" dirty="0" smtClean="0"/>
              <a:t>djustments </a:t>
            </a:r>
            <a:r>
              <a:rPr lang="en-US" dirty="0"/>
              <a:t>for </a:t>
            </a:r>
            <a:r>
              <a:rPr lang="en-US" dirty="0" smtClean="0"/>
              <a:t>drivers and BIOS update</a:t>
            </a:r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794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Driver 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57246" cy="4351338"/>
          </a:xfrm>
        </p:spPr>
        <p:txBody>
          <a:bodyPr/>
          <a:lstStyle/>
          <a:p>
            <a:r>
              <a:rPr lang="en-US" dirty="0" smtClean="0"/>
              <a:t>Only install Drivers for the Machine and OS you are deploying to</a:t>
            </a:r>
          </a:p>
          <a:p>
            <a:r>
              <a:rPr lang="en-US" dirty="0" smtClean="0"/>
              <a:t>Organized Drivers to make updating them less of a pain</a:t>
            </a:r>
          </a:p>
          <a:p>
            <a:r>
              <a:rPr lang="en-US" dirty="0" smtClean="0"/>
              <a:t>Does require Model Alias Script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445" y="1496432"/>
            <a:ext cx="3573571" cy="49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6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Alias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VB Script (</a:t>
            </a:r>
            <a:r>
              <a:rPr lang="en-US" dirty="0" smtClean="0"/>
              <a:t>AliasUserExit.vbs) to help with Modern Driver Implementation and other functions</a:t>
            </a:r>
          </a:p>
          <a:p>
            <a:r>
              <a:rPr lang="en-US" dirty="0" smtClean="0"/>
              <a:t>Sits in %</a:t>
            </a:r>
            <a:r>
              <a:rPr lang="en-US" dirty="0" err="1" smtClean="0"/>
              <a:t>DeploymentRoot</a:t>
            </a:r>
            <a:r>
              <a:rPr lang="en-US" dirty="0" smtClean="0"/>
              <a:t>%\Scripts folder</a:t>
            </a:r>
          </a:p>
          <a:p>
            <a:r>
              <a:rPr lang="en-US" dirty="0" smtClean="0"/>
              <a:t>Basically creates MDT custom variables about the deployment target machine</a:t>
            </a:r>
          </a:p>
          <a:p>
            <a:r>
              <a:rPr lang="en-US" dirty="0" smtClean="0"/>
              <a:t>Written Originally by Mikael Nystrom</a:t>
            </a:r>
          </a:p>
          <a:p>
            <a:pPr lvl="1"/>
            <a:r>
              <a:rPr lang="en-US" sz="1600" dirty="0">
                <a:hlinkClick r:id="rId2"/>
              </a:rPr>
              <a:t>https://deploymentbunny.com/2012/05/01/modelalias-user-exit-for-microsoft-deployment-toolkit-20102012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9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Task Sequence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create 2 Set Task Sequence Variable Tasks under Preinstall before the Inject Drivers TS</a:t>
            </a:r>
          </a:p>
          <a:p>
            <a:pPr lvl="1"/>
            <a:r>
              <a:rPr lang="en-US" dirty="0" smtClean="0"/>
              <a:t>Task 1</a:t>
            </a:r>
          </a:p>
          <a:p>
            <a:pPr lvl="2"/>
            <a:r>
              <a:rPr lang="en-US" dirty="0" smtClean="0"/>
              <a:t>Name - DriverGroup001</a:t>
            </a:r>
          </a:p>
          <a:p>
            <a:pPr lvl="2"/>
            <a:r>
              <a:rPr lang="en-US" dirty="0" smtClean="0"/>
              <a:t>Task Sequence Variable - </a:t>
            </a:r>
            <a:r>
              <a:rPr lang="en-US" dirty="0"/>
              <a:t>DriverGroup001</a:t>
            </a:r>
          </a:p>
          <a:p>
            <a:pPr lvl="2"/>
            <a:r>
              <a:rPr lang="en-US" dirty="0" smtClean="0"/>
              <a:t>Value - </a:t>
            </a:r>
            <a:r>
              <a:rPr lang="pt-BR" dirty="0"/>
              <a:t>Windows 10 x64\%MakeAlias%\%ModelAlias%</a:t>
            </a:r>
            <a:endParaRPr lang="en-US" dirty="0" smtClean="0"/>
          </a:p>
          <a:p>
            <a:pPr lvl="1"/>
            <a:r>
              <a:rPr lang="en-US" dirty="0" smtClean="0"/>
              <a:t>Task 2</a:t>
            </a:r>
          </a:p>
          <a:p>
            <a:pPr lvl="2"/>
            <a:r>
              <a:rPr lang="en-US" dirty="0"/>
              <a:t>Name - </a:t>
            </a:r>
            <a:r>
              <a:rPr lang="en-US" dirty="0" smtClean="0"/>
              <a:t>DriverGroup002</a:t>
            </a:r>
            <a:endParaRPr lang="en-US" dirty="0"/>
          </a:p>
          <a:p>
            <a:pPr lvl="2"/>
            <a:r>
              <a:rPr lang="en-US" dirty="0"/>
              <a:t>Task Sequence Variable - </a:t>
            </a:r>
            <a:r>
              <a:rPr lang="en-US" dirty="0" smtClean="0"/>
              <a:t>DriverGroup002</a:t>
            </a:r>
            <a:endParaRPr lang="en-US" dirty="0"/>
          </a:p>
          <a:p>
            <a:pPr lvl="2"/>
            <a:r>
              <a:rPr lang="en-US" dirty="0"/>
              <a:t>Value - </a:t>
            </a:r>
            <a:r>
              <a:rPr lang="pt-BR" dirty="0"/>
              <a:t>Windows 10 </a:t>
            </a:r>
            <a:r>
              <a:rPr lang="pt-BR" dirty="0" smtClean="0"/>
              <a:t>x64\Generic</a:t>
            </a:r>
          </a:p>
          <a:p>
            <a:r>
              <a:rPr lang="pt-BR" dirty="0" smtClean="0"/>
              <a:t>Set Inject Drivers to Nothing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4981"/>
            <a:ext cx="10515600" cy="1325563"/>
          </a:xfrm>
        </p:spPr>
        <p:txBody>
          <a:bodyPr/>
          <a:lstStyle/>
          <a:p>
            <a:r>
              <a:rPr lang="en-US" dirty="0" smtClean="0"/>
              <a:t>Driver Task Sequence Adjustment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427" y="1293060"/>
            <a:ext cx="6105146" cy="5502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427" y="1293060"/>
            <a:ext cx="6105147" cy="5502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427" y="1293060"/>
            <a:ext cx="6105147" cy="55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4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Automation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by Maurice Daly - @</a:t>
            </a:r>
            <a:r>
              <a:rPr lang="en-US" dirty="0" err="1" smtClean="0"/>
              <a:t>modaly_it</a:t>
            </a:r>
            <a:endParaRPr lang="en-US" dirty="0" smtClean="0"/>
          </a:p>
          <a:p>
            <a:r>
              <a:rPr lang="en-US" dirty="0" smtClean="0"/>
              <a:t>Can be found at</a:t>
            </a:r>
          </a:p>
          <a:p>
            <a:pPr lvl="1"/>
            <a:r>
              <a:rPr lang="en-US" dirty="0"/>
              <a:t> </a:t>
            </a:r>
            <a:r>
              <a:rPr lang="en-US" sz="2000" dirty="0">
                <a:hlinkClick r:id="rId2"/>
              </a:rPr>
              <a:t>http://www.scconfigmgr.com/2018/08/28/driver-automation-tool-6-1-0-released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dirty="0" smtClean="0"/>
              <a:t>GUI Based</a:t>
            </a:r>
          </a:p>
          <a:p>
            <a:r>
              <a:rPr lang="en-US" dirty="0" smtClean="0"/>
              <a:t>Works with MDT and SCCM</a:t>
            </a:r>
          </a:p>
          <a:p>
            <a:r>
              <a:rPr lang="en-US" dirty="0" smtClean="0"/>
              <a:t>Works with</a:t>
            </a:r>
          </a:p>
          <a:p>
            <a:pPr lvl="1"/>
            <a:r>
              <a:rPr lang="en-US" dirty="0" smtClean="0"/>
              <a:t>Dell</a:t>
            </a:r>
          </a:p>
          <a:p>
            <a:pPr lvl="1"/>
            <a:r>
              <a:rPr lang="en-US" dirty="0" smtClean="0"/>
              <a:t>HP</a:t>
            </a:r>
          </a:p>
          <a:p>
            <a:pPr lvl="1"/>
            <a:r>
              <a:rPr lang="en-US" dirty="0" smtClean="0"/>
              <a:t>Lenovo</a:t>
            </a:r>
          </a:p>
        </p:txBody>
      </p:sp>
    </p:spTree>
    <p:extLst>
      <p:ext uri="{BB962C8B-B14F-4D97-AF65-F5344CB8AC3E}">
        <p14:creationId xmlns:p14="http://schemas.microsoft.com/office/powerpoint/2010/main" val="140917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BIOS upgrade during </a:t>
            </a:r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PowerShell script to install BIOS updates for HP and Dell machines</a:t>
            </a:r>
          </a:p>
          <a:p>
            <a:r>
              <a:rPr lang="en-US" dirty="0" smtClean="0"/>
              <a:t>Idea taken from this post by Mikael Nystrom</a:t>
            </a:r>
          </a:p>
          <a:p>
            <a:pPr lvl="1"/>
            <a:r>
              <a:rPr lang="en-US" sz="1600" dirty="0">
                <a:hlinkClick r:id="rId2"/>
              </a:rPr>
              <a:t>https://deploymentbunny.com/2016/07/20/osd-bios-upgrade-during-os-deployment-in-mdtconfigmgr-v3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r>
              <a:rPr lang="en-US" dirty="0" smtClean="0"/>
              <a:t>I have tweaked it to make it work for me</a:t>
            </a:r>
          </a:p>
          <a:p>
            <a:r>
              <a:rPr lang="en-US" dirty="0" smtClean="0"/>
              <a:t>Also depend on Model Alias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BIOS </a:t>
            </a:r>
            <a:r>
              <a:rPr lang="en-US" dirty="0" smtClean="0"/>
              <a:t>upgrade Task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the Application Install - BIOS </a:t>
            </a:r>
            <a:r>
              <a:rPr lang="en-US" dirty="0" smtClean="0"/>
              <a:t>Upgrade</a:t>
            </a:r>
          </a:p>
          <a:p>
            <a:r>
              <a:rPr lang="en-US" dirty="0" smtClean="0"/>
              <a:t>In the State Restore Section</a:t>
            </a:r>
          </a:p>
          <a:p>
            <a:pPr lvl="1"/>
            <a:r>
              <a:rPr lang="en-US" dirty="0" smtClean="0"/>
              <a:t>Create new Group called BISO Upgrade</a:t>
            </a:r>
          </a:p>
          <a:p>
            <a:pPr lvl="1"/>
            <a:r>
              <a:rPr lang="en-US" dirty="0" smtClean="0"/>
              <a:t>Add TS to run Application Install – BIOS Upgrade</a:t>
            </a:r>
          </a:p>
          <a:p>
            <a:pPr lvl="1"/>
            <a:r>
              <a:rPr lang="en-US" dirty="0" smtClean="0"/>
              <a:t>Add Restart Computer TS</a:t>
            </a:r>
          </a:p>
          <a:p>
            <a:pPr lvl="2"/>
            <a:r>
              <a:rPr lang="en-US" dirty="0" smtClean="0"/>
              <a:t>Add TS variable check </a:t>
            </a:r>
            <a:r>
              <a:rPr lang="en-US" dirty="0" err="1" smtClean="0"/>
              <a:t>NeedReboot</a:t>
            </a:r>
            <a:r>
              <a:rPr lang="en-US" dirty="0" smtClean="0"/>
              <a:t> equals YES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274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HECC 2018</vt:lpstr>
      <vt:lpstr>Agenda</vt:lpstr>
      <vt:lpstr>Modern Driver Implementation </vt:lpstr>
      <vt:lpstr>Model Alias</vt:lpstr>
      <vt:lpstr>Driver Task Sequence Adjustment</vt:lpstr>
      <vt:lpstr>Driver Task Sequence Adjustment</vt:lpstr>
      <vt:lpstr>Driver Automation Tool</vt:lpstr>
      <vt:lpstr>BIOS upgrade during deployment</vt:lpstr>
      <vt:lpstr>BIOS upgrade Task Sequence</vt:lpstr>
      <vt:lpstr>Demo</vt:lpstr>
      <vt:lpstr>Questions</vt:lpstr>
      <vt:lpstr>Break 10 Minutes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17</cp:revision>
  <dcterms:created xsi:type="dcterms:W3CDTF">2018-10-19T19:56:38Z</dcterms:created>
  <dcterms:modified xsi:type="dcterms:W3CDTF">2018-11-04T17:10:27Z</dcterms:modified>
</cp:coreProperties>
</file>