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  <a:endParaRPr lang="en-US" dirty="0" smtClean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Capture</a:t>
            </a:r>
          </a:p>
          <a:p>
            <a:pPr lvl="1"/>
            <a:r>
              <a:rPr lang="en-US" dirty="0"/>
              <a:t>Image Factory </a:t>
            </a:r>
            <a:endParaRPr lang="en-US" dirty="0" smtClean="0"/>
          </a:p>
          <a:p>
            <a:pPr lvl="2"/>
            <a:r>
              <a:rPr lang="en-US" dirty="0" smtClean="0"/>
              <a:t>Factory </a:t>
            </a:r>
            <a:r>
              <a:rPr lang="en-US" dirty="0"/>
              <a:t>Setup</a:t>
            </a:r>
          </a:p>
          <a:p>
            <a:pPr lvl="2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</cp:revision>
  <dcterms:created xsi:type="dcterms:W3CDTF">2018-10-19T19:56:44Z</dcterms:created>
  <dcterms:modified xsi:type="dcterms:W3CDTF">2018-11-03T20:25:16Z</dcterms:modified>
</cp:coreProperties>
</file>