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</a:t>
            </a:r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364776"/>
            <a:ext cx="5176981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Bringing it all home</a:t>
            </a:r>
          </a:p>
          <a:p>
            <a:pPr lvl="1"/>
            <a:r>
              <a:rPr lang="en-US" dirty="0"/>
              <a:t>Old Computer Name </a:t>
            </a:r>
            <a:endParaRPr lang="en-US" dirty="0" smtClean="0"/>
          </a:p>
          <a:p>
            <a:pPr lvl="1"/>
            <a:r>
              <a:rPr lang="en-US" dirty="0"/>
              <a:t>Final Task Sequence Adjustment </a:t>
            </a:r>
            <a:endParaRPr lang="en-US" dirty="0" smtClean="0"/>
          </a:p>
          <a:p>
            <a:pPr lvl="2"/>
            <a:r>
              <a:rPr lang="en-US" dirty="0"/>
              <a:t>Local Admin changes </a:t>
            </a:r>
            <a:endParaRPr lang="en-US" dirty="0" smtClean="0"/>
          </a:p>
          <a:p>
            <a:pPr lvl="2"/>
            <a:r>
              <a:rPr lang="en-US" dirty="0"/>
              <a:t>Local accounts </a:t>
            </a:r>
            <a:endParaRPr lang="en-US" dirty="0" smtClean="0"/>
          </a:p>
          <a:p>
            <a:pPr lvl="2"/>
            <a:r>
              <a:rPr lang="en-US" dirty="0"/>
              <a:t>Activate Office </a:t>
            </a:r>
            <a:endParaRPr lang="en-US" dirty="0" smtClean="0"/>
          </a:p>
          <a:p>
            <a:pPr lvl="2"/>
            <a:r>
              <a:rPr lang="en-US" dirty="0"/>
              <a:t>OEM </a:t>
            </a:r>
            <a:r>
              <a:rPr lang="en-US" dirty="0" smtClean="0"/>
              <a:t>Customization</a:t>
            </a:r>
          </a:p>
          <a:p>
            <a:pPr lvl="2"/>
            <a:r>
              <a:rPr lang="en-US" dirty="0"/>
              <a:t>Install </a:t>
            </a:r>
            <a:r>
              <a:rPr lang="en-US" dirty="0" smtClean="0"/>
              <a:t>Apps</a:t>
            </a:r>
          </a:p>
          <a:p>
            <a:pPr lvl="2"/>
            <a:r>
              <a:rPr lang="en-US" dirty="0"/>
              <a:t>Generate Windows Experience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9891" y="1364776"/>
            <a:ext cx="5176981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Bringing it all home…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Website status page</a:t>
            </a:r>
            <a:endParaRPr lang="en-US" dirty="0"/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PC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possible by UserExit.vbs script in %</a:t>
            </a:r>
            <a:r>
              <a:rPr lang="en-US" dirty="0" err="1" smtClean="0"/>
              <a:t>DeploymentRoot</a:t>
            </a:r>
            <a:r>
              <a:rPr lang="en-US" dirty="0" smtClean="0"/>
              <a:t>\Scripts folder</a:t>
            </a:r>
          </a:p>
          <a:p>
            <a:r>
              <a:rPr lang="en-US" dirty="0" smtClean="0"/>
              <a:t>Must have setting in Control.ini to support</a:t>
            </a:r>
          </a:p>
          <a:p>
            <a:pPr lvl="1"/>
            <a:r>
              <a:rPr lang="en-US" dirty="0" err="1"/>
              <a:t>OSDComputername</a:t>
            </a:r>
            <a:r>
              <a:rPr lang="en-US" dirty="0"/>
              <a:t>=#</a:t>
            </a:r>
            <a:r>
              <a:rPr lang="en-US" dirty="0" err="1"/>
              <a:t>GetOfflineComputername</a:t>
            </a:r>
            <a:r>
              <a:rPr lang="en-US" dirty="0" smtClean="0"/>
              <a:t>()#</a:t>
            </a:r>
          </a:p>
          <a:p>
            <a:r>
              <a:rPr lang="en-US" dirty="0" smtClean="0"/>
              <a:t>Pulls old computer name during imaging process</a:t>
            </a:r>
          </a:p>
          <a:p>
            <a:r>
              <a:rPr lang="en-US" dirty="0" smtClean="0"/>
              <a:t>If there was no name, throws a non-fatal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things go wrong check the logs</a:t>
            </a:r>
          </a:p>
          <a:p>
            <a:r>
              <a:rPr lang="en-US" dirty="0" smtClean="0"/>
              <a:t>Logs controlled by Control.ini</a:t>
            </a:r>
          </a:p>
          <a:p>
            <a:pPr lvl="1"/>
            <a:r>
              <a:rPr lang="en-US" sz="2000" dirty="0"/>
              <a:t>; Copy Logs if </a:t>
            </a:r>
            <a:r>
              <a:rPr lang="en-US" sz="2000" dirty="0" smtClean="0"/>
              <a:t>an </a:t>
            </a:r>
            <a:r>
              <a:rPr lang="en-US" sz="2000" dirty="0"/>
              <a:t>error occurs or when deployment is successfully completed</a:t>
            </a:r>
          </a:p>
          <a:p>
            <a:pPr lvl="1"/>
            <a:r>
              <a:rPr lang="en-US" sz="2000" dirty="0" err="1"/>
              <a:t>SLShare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$\Logs</a:t>
            </a:r>
          </a:p>
          <a:p>
            <a:pPr lvl="1"/>
            <a:r>
              <a:rPr lang="en-US" sz="2000" dirty="0"/>
              <a:t>; Enable </a:t>
            </a:r>
            <a:r>
              <a:rPr lang="en-US" sz="2000" dirty="0" smtClean="0"/>
              <a:t>Dynamic </a:t>
            </a:r>
            <a:r>
              <a:rPr lang="en-US" sz="2000" dirty="0"/>
              <a:t>Logging</a:t>
            </a:r>
          </a:p>
          <a:p>
            <a:pPr lvl="1"/>
            <a:r>
              <a:rPr lang="en-US" sz="2000" dirty="0" err="1"/>
              <a:t>SLSHAREDynamicLogging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</a:t>
            </a:r>
            <a:r>
              <a:rPr lang="en-US" sz="2000" dirty="0" err="1"/>
              <a:t>DynLog</a:t>
            </a:r>
            <a:r>
              <a:rPr lang="en-US" sz="2000" dirty="0"/>
              <a:t>\%</a:t>
            </a:r>
            <a:r>
              <a:rPr lang="en-US" sz="2000" dirty="0" err="1"/>
              <a:t>OSDComputername</a:t>
            </a:r>
            <a:r>
              <a:rPr lang="en-US" sz="2000" dirty="0" smtClean="0"/>
              <a:t>%</a:t>
            </a:r>
          </a:p>
          <a:p>
            <a:r>
              <a:rPr lang="en-US" sz="2400" dirty="0" smtClean="0"/>
              <a:t>Create both the Logs and </a:t>
            </a:r>
            <a:r>
              <a:rPr lang="en-US" sz="2400" dirty="0" err="1" smtClean="0"/>
              <a:t>DynLog</a:t>
            </a:r>
            <a:r>
              <a:rPr lang="en-US" sz="2400" dirty="0" smtClean="0"/>
              <a:t> folders in %</a:t>
            </a:r>
            <a:r>
              <a:rPr lang="en-US" sz="2400" dirty="0" err="1" smtClean="0"/>
              <a:t>DeploymentRoot</a:t>
            </a:r>
            <a:r>
              <a:rPr lang="en-US" sz="2400" dirty="0" smtClean="0"/>
              <a:t>%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status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Script to query MDT Monitor and show status</a:t>
            </a:r>
          </a:p>
          <a:p>
            <a:r>
              <a:rPr lang="en-US" dirty="0" smtClean="0"/>
              <a:t>Output file goes to IIS server running on MDT box</a:t>
            </a:r>
          </a:p>
          <a:p>
            <a:r>
              <a:rPr lang="en-US" dirty="0" smtClean="0"/>
              <a:t>Simple page but helpful when running around school imaging PC’s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3" y="3286640"/>
            <a:ext cx="544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files and 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github.com/jryanwall/HECC-2018</a:t>
            </a:r>
            <a:endParaRPr lang="en-US" dirty="0" smtClean="0"/>
          </a:p>
          <a:p>
            <a:r>
              <a:rPr lang="en-US" dirty="0" smtClean="0"/>
              <a:t>If you don’t find something or have questions shoot me an email or hit me up on Twitter</a:t>
            </a:r>
          </a:p>
          <a:p>
            <a:pPr lvl="1"/>
            <a:r>
              <a:rPr lang="en-US" dirty="0" smtClean="0">
                <a:hlinkClick r:id="rId3"/>
              </a:rPr>
              <a:t>rwall@hccsc.k12.in.us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JRyanWall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also have a list on Twitter of related to OSD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twitter.com/jryanwall/lists/deployment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Thanks</a:t>
            </a:r>
            <a:br>
              <a:rPr lang="en-US" sz="13800" dirty="0" smtClean="0"/>
            </a:br>
            <a:r>
              <a:rPr lang="en-US" sz="3200" dirty="0" smtClean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HECC 2018</vt:lpstr>
      <vt:lpstr>Agenda</vt:lpstr>
      <vt:lpstr>Old PC Name</vt:lpstr>
      <vt:lpstr>Logging</vt:lpstr>
      <vt:lpstr>Website status page</vt:lpstr>
      <vt:lpstr>Demo</vt:lpstr>
      <vt:lpstr>Questions</vt:lpstr>
      <vt:lpstr>Class files and slide deck</vt:lpstr>
      <vt:lpstr>Thanks Please fill out class evaluation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10</cp:revision>
  <dcterms:created xsi:type="dcterms:W3CDTF">2018-10-19T19:56:44Z</dcterms:created>
  <dcterms:modified xsi:type="dcterms:W3CDTF">2018-11-04T02:54:04Z</dcterms:modified>
</cp:coreProperties>
</file>