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97" autoAdjust="0"/>
  </p:normalViewPr>
  <p:slideViewPr>
    <p:cSldViewPr snapToGrid="0">
      <p:cViewPr varScale="1">
        <p:scale>
          <a:sx n="54" d="100"/>
          <a:sy n="54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EFB58-FC8A-462A-900E-E48AB904531D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1D8D-529E-4C3E-8E19-57477EA9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New-Item -Path "C:\HECCMDTBuildLab" -ItemType directory</a:t>
            </a:r>
          </a:p>
          <a:p>
            <a:r>
              <a:rPr lang="en-US" dirty="0" smtClean="0"/>
              <a:t>New-SmbShare -Name "HECCMDTBuildLab$" -Path "C:\HECCMDTBuildLab" -FullAccess Administrators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new-PSDrive -Name "DS001" -PSProvider "MDTProvider" -Root "C:\HECCMDTBuildLab" -Description "HECC Build Lab" -NetworkPath "\\AS-TEC-PROBK-01\HECCMDTBuildLab$" -Verbose | add-MDTPersistentDrive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7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3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6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files to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Bootstrap.ini</a:t>
            </a:r>
          </a:p>
          <a:p>
            <a:pPr lvl="1"/>
            <a:r>
              <a:rPr lang="en-US" dirty="0" smtClean="0"/>
              <a:t>File is processed first</a:t>
            </a:r>
          </a:p>
          <a:p>
            <a:pPr lvl="1"/>
            <a:r>
              <a:rPr lang="en-US" dirty="0" smtClean="0"/>
              <a:t>Only processed once</a:t>
            </a:r>
          </a:p>
          <a:p>
            <a:pPr lvl="1"/>
            <a:r>
              <a:rPr lang="en-US" dirty="0" smtClean="0"/>
              <a:t>Located in %</a:t>
            </a:r>
            <a:r>
              <a:rPr lang="en-US" dirty="0" err="1" smtClean="0"/>
              <a:t>DeploymentShare</a:t>
            </a:r>
            <a:r>
              <a:rPr lang="en-US" dirty="0" smtClean="0"/>
              <a:t>%\Control\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CustomSettings.ini</a:t>
            </a:r>
          </a:p>
          <a:p>
            <a:pPr lvl="1"/>
            <a:r>
              <a:rPr lang="en-US" dirty="0" smtClean="0"/>
              <a:t>Processed after Bootstrap.ini</a:t>
            </a:r>
          </a:p>
          <a:p>
            <a:pPr lvl="1"/>
            <a:r>
              <a:rPr lang="en-US" dirty="0" smtClean="0"/>
              <a:t>Is the rules </a:t>
            </a:r>
            <a:r>
              <a:rPr lang="en-US" dirty="0"/>
              <a:t>file processed by </a:t>
            </a:r>
            <a:r>
              <a:rPr lang="en-US" dirty="0" smtClean="0"/>
              <a:t>ZTIGather.wsf</a:t>
            </a:r>
          </a:p>
          <a:p>
            <a:pPr lvl="1"/>
            <a:r>
              <a:rPr lang="en-US" dirty="0"/>
              <a:t>Located in %</a:t>
            </a:r>
            <a:r>
              <a:rPr lang="en-US" dirty="0" err="1"/>
              <a:t>DeploymentShare</a:t>
            </a:r>
            <a:r>
              <a:rPr lang="en-US" dirty="0"/>
              <a:t>%\Control\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Bootstrap.ini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6563"/>
          </a:xfrm>
        </p:spPr>
        <p:txBody>
          <a:bodyPr/>
          <a:lstStyle/>
          <a:p>
            <a:r>
              <a:rPr lang="en-US" dirty="0" smtClean="0"/>
              <a:t>For golden image we need the following changes made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61" y="2456330"/>
            <a:ext cx="5177478" cy="41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CustomSettings.ini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settings I use.  You may not need all of them and you may need to adjust some to your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2" y="2699964"/>
            <a:ext cx="4858846" cy="3826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46" y="2699964"/>
            <a:ext cx="6169936" cy="36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Environment</a:t>
            </a:r>
          </a:p>
          <a:p>
            <a:pPr lvl="2"/>
            <a:r>
              <a:rPr lang="en-US" dirty="0" smtClean="0"/>
              <a:t>Installing MDT 8450</a:t>
            </a:r>
            <a:endParaRPr lang="en-US" dirty="0"/>
          </a:p>
          <a:p>
            <a:pPr lvl="2"/>
            <a:r>
              <a:rPr lang="en-US" dirty="0" smtClean="0"/>
              <a:t>Installing ADK 1809</a:t>
            </a:r>
          </a:p>
          <a:p>
            <a:pPr lvl="2"/>
            <a:r>
              <a:rPr lang="en-US" dirty="0" smtClean="0"/>
              <a:t>Installing ADK WinPE 1809</a:t>
            </a:r>
            <a:endParaRPr lang="en-US" dirty="0"/>
          </a:p>
          <a:p>
            <a:pPr lvl="2"/>
            <a:r>
              <a:rPr lang="en-US" dirty="0" smtClean="0"/>
              <a:t>Creating </a:t>
            </a:r>
            <a:r>
              <a:rPr lang="en-US" dirty="0"/>
              <a:t>Build </a:t>
            </a:r>
            <a:r>
              <a:rPr lang="en-US" dirty="0" smtClean="0"/>
              <a:t>Share in MDT</a:t>
            </a:r>
            <a:endParaRPr lang="en-US" dirty="0"/>
          </a:p>
          <a:p>
            <a:pPr lvl="2"/>
            <a:r>
              <a:rPr lang="en-US" dirty="0" smtClean="0"/>
              <a:t>Configure and Customizing </a:t>
            </a:r>
            <a:r>
              <a:rPr lang="en-US" dirty="0"/>
              <a:t>Build Share</a:t>
            </a:r>
          </a:p>
        </p:txBody>
      </p:sp>
    </p:spTree>
    <p:extLst>
      <p:ext uri="{BB962C8B-B14F-4D97-AF65-F5344CB8AC3E}">
        <p14:creationId xmlns:p14="http://schemas.microsoft.com/office/powerpoint/2010/main" val="9716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to build images on (Laptop or Server)</a:t>
            </a:r>
          </a:p>
          <a:p>
            <a:r>
              <a:rPr lang="en-US" dirty="0" smtClean="0"/>
              <a:t>Windows 10 Education iso (</a:t>
            </a:r>
            <a:r>
              <a:rPr lang="en-US" b="1" dirty="0" smtClean="0"/>
              <a:t>1809</a:t>
            </a:r>
            <a:r>
              <a:rPr lang="en-US" dirty="0" smtClean="0"/>
              <a:t>, 1803, or 1709)</a:t>
            </a:r>
          </a:p>
          <a:p>
            <a:r>
              <a:rPr lang="en-US" dirty="0" smtClean="0"/>
              <a:t>Windows 10 ADK 10 v 1809</a:t>
            </a:r>
          </a:p>
          <a:p>
            <a:r>
              <a:rPr lang="en-US" dirty="0" smtClean="0"/>
              <a:t>WinPE addon for Windows 10 ADK v1809</a:t>
            </a:r>
          </a:p>
          <a:p>
            <a:r>
              <a:rPr lang="en-US" dirty="0" smtClean="0"/>
              <a:t>Microsoft Deployment Toolkit (MDT) 8450</a:t>
            </a:r>
          </a:p>
          <a:p>
            <a:r>
              <a:rPr lang="en-US" dirty="0" smtClean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3809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9835" cy="4351338"/>
          </a:xfrm>
        </p:spPr>
        <p:txBody>
          <a:bodyPr/>
          <a:lstStyle/>
          <a:p>
            <a:r>
              <a:rPr lang="en-US" dirty="0" smtClean="0"/>
              <a:t>You don’t need all options. </a:t>
            </a:r>
          </a:p>
          <a:p>
            <a:r>
              <a:rPr lang="en-US" dirty="0" smtClean="0"/>
              <a:t>Only need</a:t>
            </a:r>
          </a:p>
          <a:p>
            <a:pPr lvl="1"/>
            <a:r>
              <a:rPr lang="en-US" dirty="0" smtClean="0"/>
              <a:t>Deployment Tools</a:t>
            </a:r>
          </a:p>
          <a:p>
            <a:pPr lvl="1"/>
            <a:r>
              <a:rPr lang="en-US" dirty="0" smtClean="0"/>
              <a:t>Imaging and Configuration Designer (ICD)</a:t>
            </a:r>
          </a:p>
          <a:p>
            <a:pPr lvl="1"/>
            <a:r>
              <a:rPr lang="en-US" dirty="0" smtClean="0"/>
              <a:t>Configuration Designer</a:t>
            </a:r>
          </a:p>
          <a:p>
            <a:pPr lvl="1"/>
            <a:r>
              <a:rPr lang="en-US" dirty="0" smtClean="0"/>
              <a:t>User State Migration Tool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51" y="1690688"/>
            <a:ext cx="6192546" cy="4546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WinPE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591" cy="4351338"/>
          </a:xfrm>
        </p:spPr>
        <p:txBody>
          <a:bodyPr/>
          <a:lstStyle/>
          <a:p>
            <a:r>
              <a:rPr lang="en-US" dirty="0" smtClean="0"/>
              <a:t>No Options on this one</a:t>
            </a:r>
          </a:p>
          <a:p>
            <a:r>
              <a:rPr lang="en-US" dirty="0" smtClean="0"/>
              <a:t>Just Next, Next, Next,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1" y="1690688"/>
            <a:ext cx="6277887" cy="461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 8450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642" cy="4351338"/>
          </a:xfrm>
        </p:spPr>
        <p:txBody>
          <a:bodyPr/>
          <a:lstStyle/>
          <a:p>
            <a:r>
              <a:rPr lang="en-US" dirty="0" smtClean="0"/>
              <a:t>Take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53" y="1690687"/>
            <a:ext cx="5773633" cy="45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Deployment Workbench</a:t>
            </a:r>
          </a:p>
          <a:p>
            <a:r>
              <a:rPr lang="en-US" dirty="0" smtClean="0"/>
              <a:t>Right Click on Deployment Share and select New Deployment Share</a:t>
            </a:r>
          </a:p>
          <a:p>
            <a:r>
              <a:rPr lang="en-US" dirty="0" smtClean="0"/>
              <a:t>For Lab Continuity use these settings…</a:t>
            </a:r>
          </a:p>
          <a:p>
            <a:pPr lvl="1"/>
            <a:r>
              <a:rPr lang="en-US" dirty="0" smtClean="0"/>
              <a:t>Deployment share path </a:t>
            </a:r>
            <a:r>
              <a:rPr lang="en-US" dirty="0"/>
              <a:t>C:\</a:t>
            </a:r>
            <a:r>
              <a:rPr lang="en-US" dirty="0" smtClean="0"/>
              <a:t>HECCMDTBuildLab</a:t>
            </a:r>
          </a:p>
          <a:p>
            <a:pPr lvl="1"/>
            <a:r>
              <a:rPr lang="en-US" dirty="0"/>
              <a:t>Share name HECCMDTBuildLab</a:t>
            </a:r>
            <a:r>
              <a:rPr lang="en-US" dirty="0" smtClean="0"/>
              <a:t>$</a:t>
            </a:r>
          </a:p>
          <a:p>
            <a:pPr lvl="1"/>
            <a:r>
              <a:rPr lang="en-US" dirty="0" smtClean="0"/>
              <a:t>Except all other prompts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255" y="3030772"/>
            <a:ext cx="4428461" cy="3146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 </a:t>
            </a:r>
            <a:r>
              <a:rPr lang="en-US" dirty="0" smtClean="0"/>
              <a:t>Share …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4846"/>
          </a:xfrm>
        </p:spPr>
        <p:txBody>
          <a:bodyPr>
            <a:normAutofit/>
          </a:bodyPr>
          <a:lstStyle/>
          <a:p>
            <a:r>
              <a:rPr lang="en-US" dirty="0" smtClean="0"/>
              <a:t>Run PowerShell script to do all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899" y="2510128"/>
            <a:ext cx="10811435" cy="16619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New-Item -Path "C:\HECCMDTBuildLab" -ItemType directory</a:t>
            </a:r>
          </a:p>
          <a:p>
            <a:r>
              <a:rPr lang="en-US" dirty="0"/>
              <a:t>New-SmbShare -Name "HECCMDTBuildLab$" -Path "C:\HECCMDTBuildLab" -FullAccess Administrators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new-PSDrive -Name "DS001" -PSProvider "MDTProvider" -Root "C:\HECCMDTBuildLab" -Description "HECC Build Lab" -NetworkPath </a:t>
            </a:r>
            <a:r>
              <a:rPr lang="en-US" dirty="0" smtClean="0"/>
              <a:t>"\\MDT01\HECCMDTBuildLab</a:t>
            </a:r>
            <a:r>
              <a:rPr lang="en-US" dirty="0"/>
              <a:t>$" -Verbose | add-MDTPersistentDrive -Verbose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2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point of the configurations</a:t>
            </a:r>
          </a:p>
          <a:p>
            <a:pPr lvl="1"/>
            <a:r>
              <a:rPr lang="en-US" dirty="0" smtClean="0"/>
              <a:t>Simplify image creation process</a:t>
            </a:r>
          </a:p>
          <a:p>
            <a:pPr lvl="1"/>
            <a:r>
              <a:rPr lang="en-US" dirty="0" smtClean="0"/>
              <a:t>Ultimately make image creation process scriptable or lite touch</a:t>
            </a:r>
          </a:p>
          <a:p>
            <a:pPr lvl="1"/>
            <a:r>
              <a:rPr lang="en-US" dirty="0" smtClean="0"/>
              <a:t>Cleanup unneeded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434</Words>
  <Application>Microsoft Office PowerPoint</Application>
  <PresentationFormat>Widescreen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HECC 2018</vt:lpstr>
      <vt:lpstr>Agenda</vt:lpstr>
      <vt:lpstr>Things you will need</vt:lpstr>
      <vt:lpstr>Windows ADK Install</vt:lpstr>
      <vt:lpstr>Windows ADK WinPE</vt:lpstr>
      <vt:lpstr>MDT 8450</vt:lpstr>
      <vt:lpstr>Create Deployment Share</vt:lpstr>
      <vt:lpstr>Create Deployment Share … Easy way</vt:lpstr>
      <vt:lpstr>Configuring Deployment Share</vt:lpstr>
      <vt:lpstr>Main files to configure</vt:lpstr>
      <vt:lpstr>Bootstrap.ini</vt:lpstr>
      <vt:lpstr>CustomSettings.ini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30</cp:revision>
  <dcterms:created xsi:type="dcterms:W3CDTF">2018-10-19T19:56:24Z</dcterms:created>
  <dcterms:modified xsi:type="dcterms:W3CDTF">2018-10-28T23:27:36Z</dcterms:modified>
</cp:coreProperties>
</file>