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7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New-Item -Path "C:\HECCMDTBuildLab" -ItemType directory</a:t>
            </a:r>
          </a:p>
          <a:p>
            <a:r>
              <a:rPr lang="en-US" dirty="0" smtClean="0"/>
              <a:t>New-SmbShare -Name "HECCMDTBuildLab$" -Path "C:\HECCMDTBuildLab" -FullAccess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new-PSDrive -Name "DS001" -PSProvider "MDTProvider" -Root "C:\HECCMDTBuildLab" -Description "HECC Build Lab" -NetworkPath "\\AS-TEC-PROBK-01\HECCMDTBuildLab$" -Verbose | add-MDTPersistentDrive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files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Bootstrap.ini</a:t>
            </a:r>
          </a:p>
        </p:txBody>
      </p:sp>
    </p:spTree>
    <p:extLst>
      <p:ext uri="{BB962C8B-B14F-4D97-AF65-F5344CB8AC3E}">
        <p14:creationId xmlns:p14="http://schemas.microsoft.com/office/powerpoint/2010/main" val="35901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Environment</a:t>
            </a:r>
          </a:p>
          <a:p>
            <a:pPr lvl="2"/>
            <a:r>
              <a:rPr lang="en-US" dirty="0" smtClean="0"/>
              <a:t>Installing MDT 8450</a:t>
            </a:r>
            <a:endParaRPr lang="en-US" dirty="0"/>
          </a:p>
          <a:p>
            <a:pPr lvl="2"/>
            <a:r>
              <a:rPr lang="en-US" dirty="0" smtClean="0"/>
              <a:t>Installing ADK 1809</a:t>
            </a:r>
          </a:p>
          <a:p>
            <a:pPr lvl="2"/>
            <a:r>
              <a:rPr lang="en-US" dirty="0" smtClean="0"/>
              <a:t>Installing ADK WinPE 1809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/>
              <a:t>Build </a:t>
            </a:r>
            <a:r>
              <a:rPr lang="en-US" dirty="0" smtClean="0"/>
              <a:t>Share in MDT</a:t>
            </a:r>
            <a:endParaRPr lang="en-US" dirty="0"/>
          </a:p>
          <a:p>
            <a:pPr lvl="2"/>
            <a:r>
              <a:rPr lang="en-US" dirty="0" smtClean="0"/>
              <a:t>Configure and Customizing </a:t>
            </a:r>
            <a:r>
              <a:rPr lang="en-US" dirty="0"/>
              <a:t>Build Share</a:t>
            </a:r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</a:t>
            </a:r>
            <a:r>
              <a:rPr lang="en-US" dirty="0" smtClean="0"/>
              <a:t>iso</a:t>
            </a:r>
            <a:r>
              <a:rPr lang="en-US" dirty="0" smtClean="0"/>
              <a:t>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</a:t>
            </a:r>
            <a:r>
              <a:rPr lang="en-US" dirty="0" smtClean="0"/>
              <a:t>addon</a:t>
            </a:r>
            <a:r>
              <a:rPr lang="en-US" dirty="0" smtClean="0"/>
              <a:t>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 smtClean="0"/>
              <a:t>You don’t need all options. </a:t>
            </a:r>
          </a:p>
          <a:p>
            <a:r>
              <a:rPr lang="en-US" dirty="0" smtClean="0"/>
              <a:t>Only need</a:t>
            </a:r>
          </a:p>
          <a:p>
            <a:pPr lvl="1"/>
            <a:r>
              <a:rPr lang="en-US" dirty="0" smtClean="0"/>
              <a:t>Deployment Tools</a:t>
            </a:r>
          </a:p>
          <a:p>
            <a:pPr lvl="1"/>
            <a:r>
              <a:rPr lang="en-US" dirty="0" smtClean="0"/>
              <a:t>Imaging and Configuration Designer (ICD)</a:t>
            </a:r>
          </a:p>
          <a:p>
            <a:pPr lvl="1"/>
            <a:r>
              <a:rPr lang="en-US" dirty="0" smtClean="0"/>
              <a:t>Configuration Designer</a:t>
            </a:r>
          </a:p>
          <a:p>
            <a:pPr lvl="1"/>
            <a:r>
              <a:rPr lang="en-US" dirty="0" smtClean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WinPE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 smtClean="0"/>
              <a:t>No Options on this one</a:t>
            </a:r>
          </a:p>
          <a:p>
            <a:r>
              <a:rPr lang="en-US" dirty="0" smtClean="0"/>
              <a:t>Just Next, Next, Next,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8450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 smtClean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Deployment Workbench</a:t>
            </a:r>
          </a:p>
          <a:p>
            <a:r>
              <a:rPr lang="en-US" dirty="0" smtClean="0"/>
              <a:t>Right Click on Deployment Share and select New Deployment Share</a:t>
            </a:r>
          </a:p>
          <a:p>
            <a:r>
              <a:rPr lang="en-US" dirty="0" smtClean="0"/>
              <a:t>For Lab Continuity use these settings…</a:t>
            </a:r>
          </a:p>
          <a:p>
            <a:pPr lvl="1"/>
            <a:r>
              <a:rPr lang="en-US" dirty="0" smtClean="0"/>
              <a:t>Deployment share path </a:t>
            </a:r>
            <a:r>
              <a:rPr lang="en-US" dirty="0"/>
              <a:t>C:\</a:t>
            </a:r>
            <a:r>
              <a:rPr lang="en-US" dirty="0" smtClean="0"/>
              <a:t>HECCMDTBuildLab</a:t>
            </a:r>
          </a:p>
          <a:p>
            <a:pPr lvl="1"/>
            <a:r>
              <a:rPr lang="en-US" dirty="0"/>
              <a:t>Share name </a:t>
            </a:r>
            <a:r>
              <a:rPr lang="en-US" dirty="0"/>
              <a:t>HECCMDTBuildLab</a:t>
            </a:r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Except all other prompts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5" y="3030772"/>
            <a:ext cx="4428461" cy="3146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</a:t>
            </a:r>
            <a:r>
              <a:rPr lang="en-US" dirty="0" smtClean="0"/>
              <a:t>Share …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US" dirty="0" smtClean="0"/>
              <a:t>Run PowerShell script to do all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99" y="2510128"/>
            <a:ext cx="10811435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New-Item -Path "C:\HECCMDTBuildLab" -</a:t>
            </a:r>
            <a:r>
              <a:rPr lang="en-US" dirty="0"/>
              <a:t>ItemType</a:t>
            </a:r>
            <a:r>
              <a:rPr lang="en-US" dirty="0"/>
              <a:t> directory</a:t>
            </a:r>
          </a:p>
          <a:p>
            <a:r>
              <a:rPr lang="en-US" dirty="0"/>
              <a:t>New-</a:t>
            </a:r>
            <a:r>
              <a:rPr lang="en-US" dirty="0"/>
              <a:t>SmbShare</a:t>
            </a:r>
            <a:r>
              <a:rPr lang="en-US" dirty="0"/>
              <a:t> -Name "</a:t>
            </a:r>
            <a:r>
              <a:rPr lang="en-US" dirty="0"/>
              <a:t>HECCMDTBuildLab</a:t>
            </a:r>
            <a:r>
              <a:rPr lang="en-US" dirty="0"/>
              <a:t>$" -Path "C:\HECCMDTBuildLab" -</a:t>
            </a:r>
            <a:r>
              <a:rPr lang="en-US" dirty="0"/>
              <a:t>FullAccess</a:t>
            </a:r>
            <a:r>
              <a:rPr lang="en-US" dirty="0"/>
              <a:t>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</a:t>
            </a:r>
            <a:r>
              <a:rPr lang="en-US" dirty="0"/>
              <a:t>PSDrive</a:t>
            </a:r>
            <a:r>
              <a:rPr lang="en-US" dirty="0"/>
              <a:t> -Name "DS001" -</a:t>
            </a:r>
            <a:r>
              <a:rPr lang="en-US" dirty="0"/>
              <a:t>PSProvider</a:t>
            </a:r>
            <a:r>
              <a:rPr lang="en-US" dirty="0"/>
              <a:t> "</a:t>
            </a:r>
            <a:r>
              <a:rPr lang="en-US" dirty="0"/>
              <a:t>MDTProvider</a:t>
            </a:r>
            <a:r>
              <a:rPr lang="en-US" dirty="0"/>
              <a:t>" -Root "C:\HECCMDTBuildLab" -Description "HECC Build Lab" -</a:t>
            </a:r>
            <a:r>
              <a:rPr lang="en-US" dirty="0"/>
              <a:t>NetworkPath</a:t>
            </a:r>
            <a:r>
              <a:rPr lang="en-US" dirty="0"/>
              <a:t> </a:t>
            </a:r>
            <a:r>
              <a:rPr lang="en-US" dirty="0" smtClean="0"/>
              <a:t>"\\MDT01\HECCMDTBuildLab</a:t>
            </a:r>
            <a:r>
              <a:rPr lang="en-US" dirty="0"/>
              <a:t>$" -Verbose | add-</a:t>
            </a:r>
            <a:r>
              <a:rPr lang="en-US" dirty="0"/>
              <a:t>MDTPersistentDrive</a:t>
            </a:r>
            <a:r>
              <a:rPr lang="en-US" dirty="0"/>
              <a:t> -Verbose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point of the configurations</a:t>
            </a:r>
          </a:p>
          <a:p>
            <a:pPr lvl="1"/>
            <a:r>
              <a:rPr lang="en-US" dirty="0" smtClean="0"/>
              <a:t>Simplify image creation process</a:t>
            </a:r>
          </a:p>
          <a:p>
            <a:pPr lvl="1"/>
            <a:r>
              <a:rPr lang="en-US" dirty="0" smtClean="0"/>
              <a:t>Ultimately make image creation process scriptable or lite touch</a:t>
            </a:r>
          </a:p>
          <a:p>
            <a:pPr lvl="1"/>
            <a:r>
              <a:rPr lang="en-US" dirty="0" smtClean="0"/>
              <a:t>Cleanup unneeded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365</Words>
  <Application>Microsoft Office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  <vt:lpstr>Create Deployment Share … Easy way</vt:lpstr>
      <vt:lpstr>Configuring Deployment Share</vt:lpstr>
      <vt:lpstr>Main files to configure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24</cp:revision>
  <dcterms:created xsi:type="dcterms:W3CDTF">2018-10-19T19:56:24Z</dcterms:created>
  <dcterms:modified xsi:type="dcterms:W3CDTF">2018-10-26T17:33:07Z</dcterms:modified>
</cp:coreProperties>
</file>