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6" r:id="rId5"/>
    <p:sldId id="271" r:id="rId6"/>
    <p:sldId id="267" r:id="rId7"/>
    <p:sldId id="268" r:id="rId8"/>
    <p:sldId id="269" r:id="rId9"/>
    <p:sldId id="270" r:id="rId10"/>
    <p:sldId id="263" r:id="rId11"/>
    <p:sldId id="261" r:id="rId12"/>
    <p:sldId id="258" r:id="rId13"/>
    <p:sldId id="25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91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6A8EE7-6A8D-452B-B8C3-E64C291F1CA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6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research.com/Research/Post/624/Why-adding-WinSAT-formal-to-your-task-sequence-can-be-a-shiny-thing-to-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2054 - Deploying Windows 10 With MDT (Part 2)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things go wrong check the logs</a:t>
            </a:r>
          </a:p>
          <a:p>
            <a:r>
              <a:rPr lang="en-US" dirty="0"/>
              <a:t>Logs controlled by Control.ini</a:t>
            </a:r>
          </a:p>
          <a:p>
            <a:pPr lvl="1"/>
            <a:r>
              <a:rPr lang="en-US" sz="2000" dirty="0"/>
              <a:t>; Copy Logs if an error occurs or when deployment is successfully completed</a:t>
            </a:r>
          </a:p>
          <a:p>
            <a:pPr lvl="1"/>
            <a:r>
              <a:rPr lang="en-US" sz="2000" dirty="0" err="1"/>
              <a:t>SLShare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$\Logs</a:t>
            </a:r>
          </a:p>
          <a:p>
            <a:pPr lvl="1"/>
            <a:r>
              <a:rPr lang="en-US" sz="2000" dirty="0"/>
              <a:t>; Enable Dynamic Logging</a:t>
            </a:r>
          </a:p>
          <a:p>
            <a:pPr lvl="1"/>
            <a:r>
              <a:rPr lang="en-US" sz="2000" dirty="0" err="1"/>
              <a:t>SLSHAREDynamicLogging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</a:t>
            </a:r>
            <a:r>
              <a:rPr lang="en-US" sz="2000" dirty="0" err="1"/>
              <a:t>DynLog</a:t>
            </a:r>
            <a:r>
              <a:rPr lang="en-US" sz="2000" dirty="0"/>
              <a:t>\%</a:t>
            </a:r>
            <a:r>
              <a:rPr lang="en-US" sz="2000" dirty="0" err="1"/>
              <a:t>OSDComputername</a:t>
            </a:r>
            <a:r>
              <a:rPr lang="en-US" sz="2000" dirty="0"/>
              <a:t>%</a:t>
            </a:r>
          </a:p>
          <a:p>
            <a:r>
              <a:rPr lang="en-US" sz="2400" dirty="0"/>
              <a:t>Create both the Logs and </a:t>
            </a:r>
            <a:r>
              <a:rPr lang="en-US" sz="2400" dirty="0" err="1"/>
              <a:t>DynLog</a:t>
            </a:r>
            <a:r>
              <a:rPr lang="en-US" sz="2400" dirty="0"/>
              <a:t> folders in %</a:t>
            </a:r>
            <a:r>
              <a:rPr lang="en-US" sz="2400" dirty="0" err="1"/>
              <a:t>DeploymentRoot</a:t>
            </a:r>
            <a:r>
              <a:rPr lang="en-US" sz="2400" dirty="0"/>
              <a:t>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Script to query MDT Monitor and show status</a:t>
            </a:r>
          </a:p>
          <a:p>
            <a:r>
              <a:rPr lang="en-US" dirty="0"/>
              <a:t>Output file goes to IIS server running on MDT box</a:t>
            </a:r>
          </a:p>
          <a:p>
            <a:r>
              <a:rPr lang="en-US" dirty="0"/>
              <a:t>Simple page but helpful when running around school imaging PC’s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3" y="3286640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files and slide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https://github.com/jryanwall/HECC-2018</a:t>
            </a:r>
            <a:endParaRPr lang="en-US" dirty="0"/>
          </a:p>
          <a:p>
            <a:r>
              <a:rPr lang="en-US" dirty="0"/>
              <a:t>If you don’t find something or have questions shoot me an email or hit me up on Twitter</a:t>
            </a:r>
          </a:p>
          <a:p>
            <a:pPr lvl="1"/>
            <a:r>
              <a:rPr lang="en-US" dirty="0">
                <a:hlinkClick r:id="rId3"/>
              </a:rPr>
              <a:t>rwall@hccsc.k12.in.us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JRyanWall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also have a list on Twitter related to OSD</a:t>
            </a:r>
          </a:p>
          <a:p>
            <a:pPr lvl="1"/>
            <a:r>
              <a:rPr lang="en-US" dirty="0">
                <a:hlinkClick r:id="rId5"/>
              </a:rPr>
              <a:t>https://twitter.com/jryanwall/lists/deployment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br>
              <a:rPr lang="en-US" sz="13800" dirty="0"/>
            </a:br>
            <a:r>
              <a:rPr lang="en-US" sz="3200" dirty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/>
              <a:t>Bringing it all home</a:t>
            </a:r>
          </a:p>
          <a:p>
            <a:pPr lvl="1"/>
            <a:r>
              <a:rPr lang="en-US" dirty="0"/>
              <a:t>Old Computer Name </a:t>
            </a:r>
          </a:p>
          <a:p>
            <a:pPr lvl="1"/>
            <a:r>
              <a:rPr lang="en-US" dirty="0"/>
              <a:t>Final Task Sequence Adjustment </a:t>
            </a:r>
          </a:p>
          <a:p>
            <a:pPr lvl="2"/>
            <a:r>
              <a:rPr lang="en-US" dirty="0"/>
              <a:t>Local Admin changes </a:t>
            </a:r>
          </a:p>
          <a:p>
            <a:pPr lvl="2"/>
            <a:r>
              <a:rPr lang="en-US" dirty="0"/>
              <a:t>Local accounts </a:t>
            </a:r>
          </a:p>
          <a:p>
            <a:pPr lvl="2"/>
            <a:r>
              <a:rPr lang="en-US" dirty="0"/>
              <a:t>Activate Office </a:t>
            </a:r>
          </a:p>
          <a:p>
            <a:pPr lvl="2"/>
            <a:r>
              <a:rPr lang="en-US" dirty="0"/>
              <a:t>OEM Customization</a:t>
            </a:r>
          </a:p>
          <a:p>
            <a:pPr lvl="2"/>
            <a:r>
              <a:rPr lang="en-US" dirty="0"/>
              <a:t>Generate Windows Experience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Bringing it all home…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Website status page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PC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possible by UserExit.vbs script in %</a:t>
            </a:r>
            <a:r>
              <a:rPr lang="en-US" dirty="0" err="1"/>
              <a:t>DeploymentRoot</a:t>
            </a:r>
            <a:r>
              <a:rPr lang="en-US" dirty="0"/>
              <a:t>\Scripts folder</a:t>
            </a:r>
          </a:p>
          <a:p>
            <a:r>
              <a:rPr lang="en-US" dirty="0"/>
              <a:t>Must have setting in Control.ini to support</a:t>
            </a:r>
          </a:p>
          <a:p>
            <a:pPr lvl="1"/>
            <a:r>
              <a:rPr lang="en-US" dirty="0" err="1"/>
              <a:t>OSDComputername</a:t>
            </a:r>
            <a:r>
              <a:rPr lang="en-US" dirty="0"/>
              <a:t>=#</a:t>
            </a:r>
            <a:r>
              <a:rPr lang="en-US" dirty="0" err="1"/>
              <a:t>GetOfflineComputername</a:t>
            </a:r>
            <a:r>
              <a:rPr lang="en-US" dirty="0"/>
              <a:t>()#</a:t>
            </a:r>
          </a:p>
          <a:p>
            <a:r>
              <a:rPr lang="en-US" dirty="0"/>
              <a:t>Pulls old computer name during imaging process</a:t>
            </a:r>
          </a:p>
          <a:p>
            <a:r>
              <a:rPr lang="en-US" dirty="0"/>
              <a:t>If there was no name, throws a non-fatal error</a:t>
            </a:r>
          </a:p>
        </p:txBody>
      </p:sp>
    </p:spTree>
    <p:extLst>
      <p:ext uri="{BB962C8B-B14F-4D97-AF65-F5344CB8AC3E}">
        <p14:creationId xmlns:p14="http://schemas.microsoft.com/office/powerpoint/2010/main" val="7330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Local Admin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admin account on all PC’s using following commands</a:t>
            </a:r>
          </a:p>
          <a:p>
            <a:r>
              <a:rPr lang="en-US" dirty="0"/>
              <a:t>cmd.exe /c net user /add Admin Local!! &amp;&amp; cmd.exe /c net </a:t>
            </a:r>
            <a:r>
              <a:rPr lang="en-US" dirty="0" err="1"/>
              <a:t>localgroup</a:t>
            </a:r>
            <a:r>
              <a:rPr lang="en-US" dirty="0"/>
              <a:t> administrators Admin /add</a:t>
            </a:r>
          </a:p>
          <a:p>
            <a:r>
              <a:rPr lang="en-US" dirty="0"/>
              <a:t>cmd.exe /c wmic </a:t>
            </a:r>
            <a:r>
              <a:rPr lang="en-US" dirty="0" err="1"/>
              <a:t>useraccount</a:t>
            </a:r>
            <a:r>
              <a:rPr lang="en-US" dirty="0"/>
              <a:t> where "Name='Admin'" SET </a:t>
            </a:r>
            <a:r>
              <a:rPr lang="en-US" dirty="0" err="1"/>
              <a:t>PasswordChangeable</a:t>
            </a:r>
            <a:r>
              <a:rPr lang="en-US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14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Local Admin Changes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723AA-54C8-4899-8A90-803CA678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74" y="1707435"/>
            <a:ext cx="5412604" cy="48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Administrator Account</a:t>
            </a:r>
          </a:p>
          <a:p>
            <a:pPr lvl="1"/>
            <a:r>
              <a:rPr lang="en-US" dirty="0"/>
              <a:t>cmd.exe /c net user administrator /</a:t>
            </a:r>
            <a:r>
              <a:rPr lang="en-US" dirty="0" err="1"/>
              <a:t>active:no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5012C-119E-4926-9192-8502641F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16" y="2887272"/>
            <a:ext cx="6924025" cy="36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Activate Office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OEM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1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Adjustments</a:t>
            </a:r>
            <a:br>
              <a:rPr lang="en-US" dirty="0"/>
            </a:br>
            <a:r>
              <a:rPr lang="en-US" sz="2800" dirty="0"/>
              <a:t>Generate Windows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 off following blog post</a:t>
            </a:r>
          </a:p>
          <a:p>
            <a:pPr lvl="1"/>
            <a:r>
              <a:rPr lang="en-US" sz="1800" dirty="0">
                <a:hlinkClick r:id="rId2"/>
              </a:rPr>
              <a:t>https://deploymentresearch.com/Research/Post/624/Why-adding-WinSAT-formal-to-your-task-sequence-can-be-a-shiny-thing-to-do</a:t>
            </a:r>
            <a:endParaRPr lang="en-US" sz="1800" dirty="0"/>
          </a:p>
          <a:p>
            <a:r>
              <a:rPr lang="en-US" dirty="0"/>
              <a:t>Help Windows know if SSD is installed on machine</a:t>
            </a:r>
          </a:p>
          <a:p>
            <a:r>
              <a:rPr lang="en-US" dirty="0"/>
              <a:t>I just created a batch file with command in it</a:t>
            </a:r>
          </a:p>
          <a:p>
            <a:pPr lvl="1"/>
            <a:r>
              <a:rPr lang="en-US" dirty="0"/>
              <a:t>winsat formal</a:t>
            </a:r>
          </a:p>
          <a:p>
            <a:pPr lvl="1"/>
            <a:r>
              <a:rPr lang="en-US" dirty="0"/>
              <a:t>Put batch file as an Application in MDT</a:t>
            </a:r>
          </a:p>
        </p:txBody>
      </p:sp>
    </p:spTree>
    <p:extLst>
      <p:ext uri="{BB962C8B-B14F-4D97-AF65-F5344CB8AC3E}">
        <p14:creationId xmlns:p14="http://schemas.microsoft.com/office/powerpoint/2010/main" val="380361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Trebuchet MS</vt:lpstr>
      <vt:lpstr>Wingdings 2</vt:lpstr>
      <vt:lpstr>Slate</vt:lpstr>
      <vt:lpstr>HECC 2018</vt:lpstr>
      <vt:lpstr>Agenda</vt:lpstr>
      <vt:lpstr>Old PC Name</vt:lpstr>
      <vt:lpstr>Final Adjustments Local Admin Changes</vt:lpstr>
      <vt:lpstr>Final Adjustments Local Admin Changes</vt:lpstr>
      <vt:lpstr>Final Adjustments Local accounts</vt:lpstr>
      <vt:lpstr>Final Adjustments Activate Office 2016</vt:lpstr>
      <vt:lpstr>Final Adjustments OEM Information</vt:lpstr>
      <vt:lpstr>Final Adjustments Generate Windows Experience </vt:lpstr>
      <vt:lpstr>Logging</vt:lpstr>
      <vt:lpstr>Website status page</vt:lpstr>
      <vt:lpstr>Demo</vt:lpstr>
      <vt:lpstr>Questions</vt:lpstr>
      <vt:lpstr>Class files and slide deck</vt:lpstr>
      <vt:lpstr>Thanks Please fill out class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4</cp:revision>
  <dcterms:created xsi:type="dcterms:W3CDTF">2018-11-08T02:25:03Z</dcterms:created>
  <dcterms:modified xsi:type="dcterms:W3CDTF">2018-11-08T03:13:35Z</dcterms:modified>
</cp:coreProperties>
</file>