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73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26D60-E8ED-4541-BE33-B3C1FAE5292A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D23FA-BA53-41F8-8705-2A17F5C3D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583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26D60-E8ED-4541-BE33-B3C1FAE5292A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D23FA-BA53-41F8-8705-2A17F5C3D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824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26D60-E8ED-4541-BE33-B3C1FAE5292A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D23FA-BA53-41F8-8705-2A17F5C3D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94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26D60-E8ED-4541-BE33-B3C1FAE5292A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D23FA-BA53-41F8-8705-2A17F5C3D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918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26D60-E8ED-4541-BE33-B3C1FAE5292A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D23FA-BA53-41F8-8705-2A17F5C3D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845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26D60-E8ED-4541-BE33-B3C1FAE5292A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D23FA-BA53-41F8-8705-2A17F5C3D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30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26D60-E8ED-4541-BE33-B3C1FAE5292A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D23FA-BA53-41F8-8705-2A17F5C3D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865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26D60-E8ED-4541-BE33-B3C1FAE5292A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D23FA-BA53-41F8-8705-2A17F5C3D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606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26D60-E8ED-4541-BE33-B3C1FAE5292A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D23FA-BA53-41F8-8705-2A17F5C3D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221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26D60-E8ED-4541-BE33-B3C1FAE5292A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D23FA-BA53-41F8-8705-2A17F5C3D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683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26D60-E8ED-4541-BE33-B3C1FAE5292A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D23FA-BA53-41F8-8705-2A17F5C3D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883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626D60-E8ED-4541-BE33-B3C1FAE5292A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D23FA-BA53-41F8-8705-2A17F5C3D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10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HECC 2018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2054 </a:t>
            </a:r>
            <a:r>
              <a:rPr lang="en-US" dirty="0"/>
              <a:t>- Deploying Windows 10 With MDT (Part </a:t>
            </a:r>
            <a:r>
              <a:rPr lang="en-US" dirty="0" smtClean="0"/>
              <a:t>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377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9651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80698"/>
            <a:ext cx="10342830" cy="4921369"/>
          </a:xfrm>
        </p:spPr>
        <p:txBody>
          <a:bodyPr>
            <a:normAutofit/>
          </a:bodyPr>
          <a:lstStyle/>
          <a:p>
            <a:r>
              <a:rPr lang="en-US" dirty="0"/>
              <a:t>Build, Capture, Automation</a:t>
            </a:r>
            <a:endParaRPr lang="en-US" dirty="0" smtClean="0"/>
          </a:p>
          <a:p>
            <a:pPr lvl="1"/>
            <a:r>
              <a:rPr lang="en-US" dirty="0"/>
              <a:t>Build and </a:t>
            </a:r>
            <a:r>
              <a:rPr lang="en-US" dirty="0" smtClean="0"/>
              <a:t>Capture</a:t>
            </a:r>
          </a:p>
          <a:p>
            <a:pPr lvl="1"/>
            <a:r>
              <a:rPr lang="en-US" dirty="0"/>
              <a:t>Image Factory </a:t>
            </a:r>
            <a:endParaRPr lang="en-US" dirty="0" smtClean="0"/>
          </a:p>
          <a:p>
            <a:pPr lvl="2"/>
            <a:r>
              <a:rPr lang="en-US" dirty="0" smtClean="0"/>
              <a:t>Factory </a:t>
            </a:r>
            <a:r>
              <a:rPr lang="en-US" dirty="0"/>
              <a:t>Setup</a:t>
            </a:r>
          </a:p>
          <a:p>
            <a:pPr lvl="2"/>
            <a:r>
              <a:rPr lang="en-US" dirty="0" smtClean="0"/>
              <a:t>Process</a:t>
            </a:r>
          </a:p>
          <a:p>
            <a:pPr lvl="1"/>
            <a:r>
              <a:rPr lang="en-US" dirty="0" smtClean="0"/>
              <a:t>Demo</a:t>
            </a:r>
          </a:p>
          <a:p>
            <a:pPr lvl="1"/>
            <a:r>
              <a:rPr lang="en-US" dirty="0" smtClean="0"/>
              <a:t>Questions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79485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61934"/>
          </a:xfrm>
        </p:spPr>
        <p:txBody>
          <a:bodyPr>
            <a:normAutofit/>
          </a:bodyPr>
          <a:lstStyle/>
          <a:p>
            <a:pPr algn="ctr"/>
            <a:r>
              <a:rPr lang="en-US" sz="16600" dirty="0" smtClean="0"/>
              <a:t>Demo</a:t>
            </a:r>
            <a:endParaRPr lang="en-US" sz="16600" dirty="0"/>
          </a:p>
        </p:txBody>
      </p:sp>
    </p:spTree>
    <p:extLst>
      <p:ext uri="{BB962C8B-B14F-4D97-AF65-F5344CB8AC3E}">
        <p14:creationId xmlns:p14="http://schemas.microsoft.com/office/powerpoint/2010/main" val="1108004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41228"/>
          </a:xfrm>
        </p:spPr>
        <p:txBody>
          <a:bodyPr>
            <a:normAutofit/>
          </a:bodyPr>
          <a:lstStyle/>
          <a:p>
            <a:pPr algn="ctr"/>
            <a:r>
              <a:rPr lang="en-US" sz="13800" dirty="0" smtClean="0"/>
              <a:t>Questions</a:t>
            </a:r>
            <a:endParaRPr lang="en-US" sz="13800" dirty="0"/>
          </a:p>
        </p:txBody>
      </p:sp>
    </p:spTree>
    <p:extLst>
      <p:ext uri="{BB962C8B-B14F-4D97-AF65-F5344CB8AC3E}">
        <p14:creationId xmlns:p14="http://schemas.microsoft.com/office/powerpoint/2010/main" val="4065363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30875"/>
          </a:xfrm>
        </p:spPr>
        <p:txBody>
          <a:bodyPr/>
          <a:lstStyle/>
          <a:p>
            <a:pPr algn="ctr"/>
            <a:r>
              <a:rPr lang="en-US" sz="13800" dirty="0" smtClean="0"/>
              <a:t>Break</a:t>
            </a:r>
            <a:br>
              <a:rPr lang="en-US" sz="13800" dirty="0" smtClean="0"/>
            </a:br>
            <a:r>
              <a:rPr lang="en-US" sz="3200" dirty="0" smtClean="0"/>
              <a:t>10 Minutes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923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</Words>
  <Application>Microsoft Office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HECC 2018</vt:lpstr>
      <vt:lpstr>Agenda</vt:lpstr>
      <vt:lpstr>Demo</vt:lpstr>
      <vt:lpstr>Questions</vt:lpstr>
      <vt:lpstr>Break 10 Minutes</vt:lpstr>
    </vt:vector>
  </TitlesOfParts>
  <Company>Huntington County Community School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HECC 2018</dc:title>
  <dc:creator>Ryan Wall</dc:creator>
  <cp:lastModifiedBy>Ryan Wall</cp:lastModifiedBy>
  <cp:revision>2</cp:revision>
  <dcterms:created xsi:type="dcterms:W3CDTF">2018-10-19T19:56:38Z</dcterms:created>
  <dcterms:modified xsi:type="dcterms:W3CDTF">2018-11-03T20:24:59Z</dcterms:modified>
</cp:coreProperties>
</file>