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64" d="100"/>
          <a:sy n="6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Bootstap.ini</a:t>
            </a:r>
          </a:p>
          <a:p>
            <a:r>
              <a:rPr lang="en-US" dirty="0"/>
              <a:t>https://itinlegal.wordpress.com/2017/10/17/mdt-tutorial-part-5/</a:t>
            </a:r>
          </a:p>
          <a:p>
            <a:endParaRPr lang="en-US" dirty="0"/>
          </a:p>
          <a:p>
            <a:r>
              <a:rPr lang="en-US" dirty="0"/>
              <a:t>CustomSettings.ini</a:t>
            </a:r>
          </a:p>
          <a:p>
            <a:r>
              <a:rPr lang="en-US" dirty="0"/>
              <a:t>https://itinlegal.wordpress.com/2017/10/15/mdt-tutorial-part-4/</a:t>
            </a:r>
          </a:p>
          <a:p>
            <a:r>
              <a:rPr lang="en-US" dirty="0"/>
              <a:t>https://deploymentbunny.com/2012/04/21/back-to-basic-customsettings-ini-explained/</a:t>
            </a:r>
          </a:p>
          <a:p>
            <a:r>
              <a:rPr lang="en-US" dirty="0"/>
              <a:t>https://deploymentbunny.com/2015/05/22/back-to-basic-customsettings-ini-converting-desktop-and-laptop-computer-types-into-roles/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2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16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4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3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F8B48-9EEB-4E1A-AB61-E86E4E194647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2053 - Deploying Windows 10 With MDT (Part 1)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files to configure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Bootstrap.ini</a:t>
            </a:r>
          </a:p>
          <a:p>
            <a:pPr lvl="1"/>
            <a:r>
              <a:rPr lang="en-US" dirty="0"/>
              <a:t>File is processed first</a:t>
            </a:r>
          </a:p>
          <a:p>
            <a:pPr lvl="1"/>
            <a:r>
              <a:rPr lang="en-US" dirty="0"/>
              <a:t>Only processed once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lvl="1"/>
            <a:endParaRPr lang="en-US" dirty="0"/>
          </a:p>
          <a:p>
            <a:r>
              <a:rPr lang="en-US" dirty="0"/>
              <a:t>CustomSettings.ini</a:t>
            </a:r>
          </a:p>
          <a:p>
            <a:pPr lvl="1"/>
            <a:r>
              <a:rPr lang="en-US" dirty="0"/>
              <a:t>Processed after Bootstrap.ini</a:t>
            </a:r>
          </a:p>
          <a:p>
            <a:pPr lvl="1"/>
            <a:r>
              <a:rPr lang="en-US" dirty="0"/>
              <a:t>Is the rules file processed by ZTIGather.wsf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6563"/>
          </a:xfrm>
        </p:spPr>
        <p:txBody>
          <a:bodyPr/>
          <a:lstStyle/>
          <a:p>
            <a:r>
              <a:rPr lang="en-US" dirty="0"/>
              <a:t>For golden image we need the following changes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1" y="2456330"/>
            <a:ext cx="5177478" cy="4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CustomSettings.ini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settings I use.  You may not need all of them and you may need to adjust some to your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2699964"/>
            <a:ext cx="4858846" cy="382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6" y="2699964"/>
            <a:ext cx="6169936" cy="3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33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975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Break</a:t>
            </a:r>
            <a:br>
              <a:rPr lang="en-US" sz="13800" dirty="0"/>
            </a:br>
            <a:r>
              <a:rPr lang="en-US" sz="3200" dirty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Setup</a:t>
            </a:r>
          </a:p>
          <a:p>
            <a:pPr lvl="1"/>
            <a:r>
              <a:rPr lang="en-US" dirty="0"/>
              <a:t>Setting up Environment</a:t>
            </a:r>
          </a:p>
          <a:p>
            <a:pPr lvl="2"/>
            <a:r>
              <a:rPr lang="en-US" dirty="0"/>
              <a:t>Installing MDT 8450</a:t>
            </a:r>
          </a:p>
          <a:p>
            <a:pPr lvl="2"/>
            <a:r>
              <a:rPr lang="en-US" dirty="0"/>
              <a:t>Installing ADK 1809</a:t>
            </a:r>
          </a:p>
          <a:p>
            <a:pPr lvl="2"/>
            <a:r>
              <a:rPr lang="en-US" dirty="0"/>
              <a:t>Installing ADK WinPE 1809</a:t>
            </a:r>
          </a:p>
          <a:p>
            <a:pPr lvl="2"/>
            <a:r>
              <a:rPr lang="en-US" dirty="0"/>
              <a:t>Creating Build Share in MDT</a:t>
            </a:r>
          </a:p>
          <a:p>
            <a:pPr lvl="2"/>
            <a:r>
              <a:rPr lang="en-US" dirty="0"/>
              <a:t>Configure and Customizing Build Share	</a:t>
            </a:r>
          </a:p>
          <a:p>
            <a:pPr lvl="3"/>
            <a:r>
              <a:rPr lang="en-US" dirty="0"/>
              <a:t>Bootstrap.ini</a:t>
            </a:r>
          </a:p>
          <a:p>
            <a:pPr lvl="3"/>
            <a:r>
              <a:rPr lang="en-US" dirty="0"/>
              <a:t>CustomSettings.ini</a:t>
            </a:r>
          </a:p>
          <a:p>
            <a:pPr lvl="2"/>
            <a:r>
              <a:rPr lang="en-US" dirty="0"/>
              <a:t>Demo</a:t>
            </a:r>
          </a:p>
          <a:p>
            <a:pPr lvl="2"/>
            <a:r>
              <a:rPr lang="en-US" dirty="0"/>
              <a:t>Questions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to build images on (Laptop or Server)</a:t>
            </a:r>
          </a:p>
          <a:p>
            <a:r>
              <a:rPr lang="en-US" dirty="0"/>
              <a:t>Windows 10 Education iso (</a:t>
            </a:r>
            <a:r>
              <a:rPr lang="en-US" b="1" dirty="0"/>
              <a:t>1809</a:t>
            </a:r>
            <a:r>
              <a:rPr lang="en-US" dirty="0"/>
              <a:t>, 1803, or 1709)</a:t>
            </a:r>
          </a:p>
          <a:p>
            <a:r>
              <a:rPr lang="en-US" dirty="0"/>
              <a:t>Windows 10 ADK 10 v 1809</a:t>
            </a:r>
          </a:p>
          <a:p>
            <a:r>
              <a:rPr lang="en-US" dirty="0"/>
              <a:t>WinPE addon for Windows 10 ADK v1809</a:t>
            </a:r>
          </a:p>
          <a:p>
            <a:r>
              <a:rPr lang="en-US" dirty="0"/>
              <a:t>Microsoft Deployment Toolkit (MDT) 8450</a:t>
            </a:r>
          </a:p>
          <a:p>
            <a:r>
              <a:rPr lang="en-US" dirty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ADK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/>
              <a:t>You don’t need all options. </a:t>
            </a:r>
          </a:p>
          <a:p>
            <a:r>
              <a:rPr lang="en-US" dirty="0"/>
              <a:t>Only need</a:t>
            </a:r>
          </a:p>
          <a:p>
            <a:pPr lvl="1"/>
            <a:r>
              <a:rPr lang="en-US" dirty="0"/>
              <a:t>Deployment Tools</a:t>
            </a:r>
          </a:p>
          <a:p>
            <a:pPr lvl="1"/>
            <a:r>
              <a:rPr lang="en-US" dirty="0"/>
              <a:t>Imaging and Configuration Designer (ICD)</a:t>
            </a:r>
          </a:p>
          <a:p>
            <a:pPr lvl="1"/>
            <a:r>
              <a:rPr lang="en-US" dirty="0"/>
              <a:t>Configuration Designer</a:t>
            </a:r>
          </a:p>
          <a:p>
            <a:pPr lvl="1"/>
            <a:r>
              <a:rPr lang="en-US" dirty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ADK WinPE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/>
              <a:t>No Options on this one</a:t>
            </a:r>
          </a:p>
          <a:p>
            <a:r>
              <a:rPr lang="en-US" dirty="0"/>
              <a:t>Just Next, Next, Next,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 8450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Deployment Workbench</a:t>
            </a:r>
          </a:p>
          <a:p>
            <a:r>
              <a:rPr lang="en-US" dirty="0"/>
              <a:t>Right Click on Deployment Share and select New Deployment Share</a:t>
            </a:r>
          </a:p>
          <a:p>
            <a:r>
              <a:rPr lang="en-US" dirty="0"/>
              <a:t>For Lab Continuity use these settings…</a:t>
            </a:r>
          </a:p>
          <a:p>
            <a:pPr lvl="1"/>
            <a:r>
              <a:rPr lang="en-US" dirty="0"/>
              <a:t>Deployment share path C:\HECCMDTBuildLab</a:t>
            </a:r>
          </a:p>
          <a:p>
            <a:pPr lvl="1"/>
            <a:r>
              <a:rPr lang="en-US" dirty="0"/>
              <a:t>Share name HECCMDTBuildLab$</a:t>
            </a:r>
          </a:p>
          <a:p>
            <a:pPr lvl="1"/>
            <a:r>
              <a:rPr lang="en-US" dirty="0"/>
              <a:t>Except all other prompts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Share … Easy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"\\MDT01\HECCMDTBuildLab$" -Verbose | add-MDTPersistentDrive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the configurations</a:t>
            </a:r>
          </a:p>
          <a:p>
            <a:pPr lvl="1"/>
            <a:r>
              <a:rPr lang="en-US" dirty="0"/>
              <a:t>Simplify image creation process</a:t>
            </a:r>
          </a:p>
          <a:p>
            <a:pPr lvl="1"/>
            <a:r>
              <a:rPr lang="en-US" dirty="0"/>
              <a:t>Ultimately make image creation process scriptable or lite touch</a:t>
            </a:r>
          </a:p>
          <a:p>
            <a:pPr lvl="1"/>
            <a:r>
              <a:rPr lang="en-US" dirty="0"/>
              <a:t>Cleanup unneeded screens</a:t>
            </a:r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Calisto MT</vt:lpstr>
      <vt:lpstr>Consolas</vt:lpstr>
      <vt:lpstr>Trebuchet MS</vt:lpstr>
      <vt:lpstr>Wingdings 2</vt:lpstr>
      <vt:lpstr>Slate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  <vt:lpstr>Bootstrap.ini</vt:lpstr>
      <vt:lpstr>CustomSettings.ini</vt:lpstr>
      <vt:lpstr>Demo</vt:lpstr>
      <vt:lpstr>Questions</vt:lpstr>
      <vt:lpstr>Break 10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</cp:revision>
  <dcterms:created xsi:type="dcterms:W3CDTF">2018-11-08T12:36:21Z</dcterms:created>
  <dcterms:modified xsi:type="dcterms:W3CDTF">2018-11-08T12:36:24Z</dcterms:modified>
</cp:coreProperties>
</file>