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97" autoAdjust="0"/>
  </p:normalViewPr>
  <p:slideViewPr>
    <p:cSldViewPr snapToGrid="0">
      <p:cViewPr varScale="1">
        <p:scale>
          <a:sx n="54" d="100"/>
          <a:sy n="54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EFB58-FC8A-462A-900E-E48AB904531D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D1D8D-529E-4C3E-8E19-57477EA9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5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1D8D-529E-4C3E-8E19-57477EA95F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18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New-Item -Path "C:\HECCMDTBuildLab" -</a:t>
            </a:r>
            <a:r>
              <a:rPr lang="en-US" dirty="0" err="1" smtClean="0"/>
              <a:t>ItemType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New-</a:t>
            </a:r>
            <a:r>
              <a:rPr lang="en-US" dirty="0" err="1" smtClean="0"/>
              <a:t>SmbShare</a:t>
            </a:r>
            <a:r>
              <a:rPr lang="en-US" dirty="0" smtClean="0"/>
              <a:t> -Name "</a:t>
            </a:r>
            <a:r>
              <a:rPr lang="en-US" dirty="0" err="1" smtClean="0"/>
              <a:t>HECCMDTBuildLab</a:t>
            </a:r>
            <a:r>
              <a:rPr lang="en-US" dirty="0" smtClean="0"/>
              <a:t>$" -Path "C:\HECCMDTBuildLab" -</a:t>
            </a:r>
            <a:r>
              <a:rPr lang="en-US" dirty="0" err="1" smtClean="0"/>
              <a:t>FullAccess</a:t>
            </a:r>
            <a:r>
              <a:rPr lang="en-US" dirty="0" smtClean="0"/>
              <a:t> Administrators</a:t>
            </a:r>
          </a:p>
          <a:p>
            <a:r>
              <a:rPr lang="en-US" dirty="0" smtClean="0"/>
              <a:t>Import-Module "C:\Program Files\Microsoft Deployment Toolkit\bin\MicrosoftDeploymentToolkit.psd1"</a:t>
            </a:r>
          </a:p>
          <a:p>
            <a:r>
              <a:rPr lang="en-US" dirty="0" smtClean="0"/>
              <a:t>new-</a:t>
            </a:r>
            <a:r>
              <a:rPr lang="en-US" dirty="0" err="1" smtClean="0"/>
              <a:t>PSDrive</a:t>
            </a:r>
            <a:r>
              <a:rPr lang="en-US" dirty="0" smtClean="0"/>
              <a:t> -Name "DS001" -</a:t>
            </a:r>
            <a:r>
              <a:rPr lang="en-US" dirty="0" err="1" smtClean="0"/>
              <a:t>PSProvider</a:t>
            </a:r>
            <a:r>
              <a:rPr lang="en-US" dirty="0" smtClean="0"/>
              <a:t> "</a:t>
            </a:r>
            <a:r>
              <a:rPr lang="en-US" dirty="0" err="1" smtClean="0"/>
              <a:t>MDTProvider</a:t>
            </a:r>
            <a:r>
              <a:rPr lang="en-US" dirty="0" smtClean="0"/>
              <a:t>" -Root "C:\HECCMDTBuildLab" -Description "HECC Build Lab" -</a:t>
            </a:r>
            <a:r>
              <a:rPr lang="en-US" dirty="0" err="1" smtClean="0"/>
              <a:t>NetworkPath</a:t>
            </a:r>
            <a:r>
              <a:rPr lang="en-US" dirty="0" smtClean="0"/>
              <a:t> "\\AS-TEC-PROBK-01\HECCMDTBuildLab$" -Verbose | add-</a:t>
            </a:r>
            <a:r>
              <a:rPr lang="en-US" dirty="0" err="1" smtClean="0"/>
              <a:t>MDTPersistentDrive</a:t>
            </a:r>
            <a:r>
              <a:rPr lang="en-US" dirty="0" smtClean="0"/>
              <a:t> -Verbose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1D8D-529E-4C3E-8E19-57477EA95F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0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6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3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0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3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9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2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8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8B48-9EEB-4E1A-AB61-E86E4E19464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2053 - Deploying Windows 10 With MDT (Part 1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6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</a:p>
          <a:p>
            <a:pPr lvl="1"/>
            <a:r>
              <a:rPr lang="en-US" dirty="0" smtClean="0"/>
              <a:t>Setting </a:t>
            </a:r>
            <a:r>
              <a:rPr lang="en-US" dirty="0"/>
              <a:t>up Environment</a:t>
            </a:r>
          </a:p>
          <a:p>
            <a:pPr lvl="2"/>
            <a:r>
              <a:rPr lang="en-US" dirty="0" smtClean="0"/>
              <a:t>Installing MDT 8450</a:t>
            </a:r>
            <a:endParaRPr lang="en-US" dirty="0"/>
          </a:p>
          <a:p>
            <a:pPr lvl="2"/>
            <a:r>
              <a:rPr lang="en-US" dirty="0" smtClean="0"/>
              <a:t>Installing ADK 1809</a:t>
            </a:r>
          </a:p>
          <a:p>
            <a:pPr lvl="2"/>
            <a:r>
              <a:rPr lang="en-US" dirty="0" smtClean="0"/>
              <a:t>Installing ADK WinPE 1809</a:t>
            </a:r>
            <a:endParaRPr lang="en-US" dirty="0"/>
          </a:p>
          <a:p>
            <a:pPr lvl="2"/>
            <a:r>
              <a:rPr lang="en-US" dirty="0" smtClean="0"/>
              <a:t>Creating </a:t>
            </a:r>
            <a:r>
              <a:rPr lang="en-US" dirty="0"/>
              <a:t>Build </a:t>
            </a:r>
            <a:r>
              <a:rPr lang="en-US" dirty="0" smtClean="0"/>
              <a:t>Share in MDT</a:t>
            </a:r>
            <a:endParaRPr lang="en-US" dirty="0"/>
          </a:p>
          <a:p>
            <a:pPr lvl="2"/>
            <a:r>
              <a:rPr lang="en-US" dirty="0" smtClean="0"/>
              <a:t>Configure and Customizing </a:t>
            </a:r>
            <a:r>
              <a:rPr lang="en-US" dirty="0"/>
              <a:t>Build Share</a:t>
            </a:r>
          </a:p>
        </p:txBody>
      </p:sp>
    </p:spTree>
    <p:extLst>
      <p:ext uri="{BB962C8B-B14F-4D97-AF65-F5344CB8AC3E}">
        <p14:creationId xmlns:p14="http://schemas.microsoft.com/office/powerpoint/2010/main" val="97162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will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to build images on (Laptop or Server)</a:t>
            </a:r>
          </a:p>
          <a:p>
            <a:r>
              <a:rPr lang="en-US" dirty="0" smtClean="0"/>
              <a:t>Windows 10 Education </a:t>
            </a:r>
            <a:r>
              <a:rPr lang="en-US" dirty="0" err="1" smtClean="0"/>
              <a:t>iso</a:t>
            </a:r>
            <a:r>
              <a:rPr lang="en-US" dirty="0" smtClean="0"/>
              <a:t> (</a:t>
            </a:r>
            <a:r>
              <a:rPr lang="en-US" b="1" dirty="0" smtClean="0"/>
              <a:t>1809</a:t>
            </a:r>
            <a:r>
              <a:rPr lang="en-US" dirty="0" smtClean="0"/>
              <a:t>, 1803, or 1709)</a:t>
            </a:r>
          </a:p>
          <a:p>
            <a:r>
              <a:rPr lang="en-US" dirty="0" smtClean="0"/>
              <a:t>Windows 10 ADK 10 v 1809</a:t>
            </a:r>
          </a:p>
          <a:p>
            <a:r>
              <a:rPr lang="en-US" dirty="0" smtClean="0"/>
              <a:t>WinPE </a:t>
            </a:r>
            <a:r>
              <a:rPr lang="en-US" dirty="0" err="1" smtClean="0"/>
              <a:t>addon</a:t>
            </a:r>
            <a:r>
              <a:rPr lang="en-US" dirty="0" smtClean="0"/>
              <a:t> for Windows 10 ADK v1809</a:t>
            </a:r>
          </a:p>
          <a:p>
            <a:r>
              <a:rPr lang="en-US" dirty="0" smtClean="0"/>
              <a:t>Microsoft Deployment Toolkit (MDT) 8450</a:t>
            </a:r>
          </a:p>
          <a:p>
            <a:r>
              <a:rPr lang="en-US" dirty="0" smtClean="0"/>
              <a:t>Script to relax deployment share permissions</a:t>
            </a:r>
          </a:p>
        </p:txBody>
      </p:sp>
    </p:spTree>
    <p:extLst>
      <p:ext uri="{BB962C8B-B14F-4D97-AF65-F5344CB8AC3E}">
        <p14:creationId xmlns:p14="http://schemas.microsoft.com/office/powerpoint/2010/main" val="38097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ADK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29835" cy="4351338"/>
          </a:xfrm>
        </p:spPr>
        <p:txBody>
          <a:bodyPr/>
          <a:lstStyle/>
          <a:p>
            <a:r>
              <a:rPr lang="en-US" dirty="0" smtClean="0"/>
              <a:t>You don’t need all options. </a:t>
            </a:r>
          </a:p>
          <a:p>
            <a:r>
              <a:rPr lang="en-US" dirty="0" smtClean="0"/>
              <a:t>Only need</a:t>
            </a:r>
          </a:p>
          <a:p>
            <a:pPr lvl="1"/>
            <a:r>
              <a:rPr lang="en-US" dirty="0" smtClean="0"/>
              <a:t>Deployment Tools</a:t>
            </a:r>
          </a:p>
          <a:p>
            <a:pPr lvl="1"/>
            <a:r>
              <a:rPr lang="en-US" dirty="0" smtClean="0"/>
              <a:t>Imaging and Configuration Designer (ICD)</a:t>
            </a:r>
          </a:p>
          <a:p>
            <a:pPr lvl="1"/>
            <a:r>
              <a:rPr lang="en-US" dirty="0" smtClean="0"/>
              <a:t>Configuration Designer</a:t>
            </a:r>
          </a:p>
          <a:p>
            <a:pPr lvl="1"/>
            <a:r>
              <a:rPr lang="en-US" dirty="0" smtClean="0"/>
              <a:t>User State Migration Tool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351" y="1690688"/>
            <a:ext cx="6192546" cy="45467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10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ADK WinPE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21591" cy="4351338"/>
          </a:xfrm>
        </p:spPr>
        <p:txBody>
          <a:bodyPr/>
          <a:lstStyle/>
          <a:p>
            <a:r>
              <a:rPr lang="en-US" dirty="0" smtClean="0"/>
              <a:t>No Options on this one</a:t>
            </a:r>
          </a:p>
          <a:p>
            <a:r>
              <a:rPr lang="en-US" dirty="0" smtClean="0"/>
              <a:t>Just Next, Next, Next, Install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801" y="1690688"/>
            <a:ext cx="6277887" cy="46116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21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 8450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642" cy="4351338"/>
          </a:xfrm>
        </p:spPr>
        <p:txBody>
          <a:bodyPr/>
          <a:lstStyle/>
          <a:p>
            <a:r>
              <a:rPr lang="en-US" dirty="0" smtClean="0"/>
              <a:t>Take everything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053" y="1690687"/>
            <a:ext cx="5773633" cy="451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7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Deployment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Deployment Workbench</a:t>
            </a:r>
          </a:p>
          <a:p>
            <a:r>
              <a:rPr lang="en-US" dirty="0" smtClean="0"/>
              <a:t>Right Click on Deployment Share and select New Deployment Share</a:t>
            </a:r>
          </a:p>
          <a:p>
            <a:r>
              <a:rPr lang="en-US" dirty="0" smtClean="0"/>
              <a:t>For Lab Continuity use these settings…</a:t>
            </a:r>
          </a:p>
          <a:p>
            <a:pPr lvl="1"/>
            <a:r>
              <a:rPr lang="en-US" dirty="0" smtClean="0"/>
              <a:t>Deployment share </a:t>
            </a:r>
            <a:r>
              <a:rPr lang="en-US" dirty="0" smtClean="0"/>
              <a:t>path </a:t>
            </a:r>
            <a:r>
              <a:rPr lang="en-US" dirty="0"/>
              <a:t>C:\</a:t>
            </a:r>
            <a:r>
              <a:rPr lang="en-US" dirty="0" smtClean="0"/>
              <a:t>HECCMDTBuildLab</a:t>
            </a:r>
          </a:p>
          <a:p>
            <a:pPr lvl="1"/>
            <a:r>
              <a:rPr lang="en-US" dirty="0"/>
              <a:t>Share name </a:t>
            </a:r>
            <a:r>
              <a:rPr lang="en-US" dirty="0" err="1"/>
              <a:t>HECCMDTBuildLab</a:t>
            </a:r>
            <a:r>
              <a:rPr lang="en-US" dirty="0" smtClean="0"/>
              <a:t>$</a:t>
            </a:r>
          </a:p>
          <a:p>
            <a:pPr lvl="1"/>
            <a:r>
              <a:rPr lang="en-US" dirty="0" smtClean="0"/>
              <a:t>Except all other prompts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255" y="3030772"/>
            <a:ext cx="4428461" cy="31461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24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Deployment </a:t>
            </a:r>
            <a:r>
              <a:rPr lang="en-US" dirty="0" smtClean="0"/>
              <a:t>Share … Easy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4846"/>
          </a:xfrm>
        </p:spPr>
        <p:txBody>
          <a:bodyPr>
            <a:normAutofit/>
          </a:bodyPr>
          <a:lstStyle/>
          <a:p>
            <a:r>
              <a:rPr lang="en-US" dirty="0" smtClean="0"/>
              <a:t>Run PowerShell script to do all above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8899" y="2510128"/>
            <a:ext cx="10811435" cy="166199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New-Item -Path "C:\HECCMDTBuildLab" -</a:t>
            </a:r>
            <a:r>
              <a:rPr lang="en-US" dirty="0" err="1"/>
              <a:t>ItemType</a:t>
            </a:r>
            <a:r>
              <a:rPr lang="en-US" dirty="0"/>
              <a:t> directory</a:t>
            </a:r>
          </a:p>
          <a:p>
            <a:r>
              <a:rPr lang="en-US" dirty="0"/>
              <a:t>New-</a:t>
            </a:r>
            <a:r>
              <a:rPr lang="en-US" dirty="0" err="1"/>
              <a:t>SmbShare</a:t>
            </a:r>
            <a:r>
              <a:rPr lang="en-US" dirty="0"/>
              <a:t> -Name "</a:t>
            </a:r>
            <a:r>
              <a:rPr lang="en-US" dirty="0" err="1"/>
              <a:t>HECCMDTBuildLab</a:t>
            </a:r>
            <a:r>
              <a:rPr lang="en-US" dirty="0"/>
              <a:t>$" -Path "C:\HECCMDTBuildLab" -</a:t>
            </a:r>
            <a:r>
              <a:rPr lang="en-US" dirty="0" err="1"/>
              <a:t>FullAccess</a:t>
            </a:r>
            <a:r>
              <a:rPr lang="en-US" dirty="0"/>
              <a:t> Administrators</a:t>
            </a:r>
          </a:p>
          <a:p>
            <a:r>
              <a:rPr lang="en-US" dirty="0"/>
              <a:t>Import-Module "C:\Program Files\Microsoft Deployment Toolkit\bin\MicrosoftDeploymentToolkit.psd1"</a:t>
            </a:r>
          </a:p>
          <a:p>
            <a:r>
              <a:rPr lang="en-US" dirty="0"/>
              <a:t>new-</a:t>
            </a:r>
            <a:r>
              <a:rPr lang="en-US" dirty="0" err="1"/>
              <a:t>PSDrive</a:t>
            </a:r>
            <a:r>
              <a:rPr lang="en-US" dirty="0"/>
              <a:t> -Name "DS001" -</a:t>
            </a:r>
            <a:r>
              <a:rPr lang="en-US" dirty="0" err="1"/>
              <a:t>PSProvider</a:t>
            </a:r>
            <a:r>
              <a:rPr lang="en-US" dirty="0"/>
              <a:t> "</a:t>
            </a:r>
            <a:r>
              <a:rPr lang="en-US" dirty="0" err="1"/>
              <a:t>MDTProvider</a:t>
            </a:r>
            <a:r>
              <a:rPr lang="en-US" dirty="0"/>
              <a:t>" -Root "C:\HECCMDTBuildLab" -Description "HECC Build Lab" -</a:t>
            </a:r>
            <a:r>
              <a:rPr lang="en-US" dirty="0" err="1"/>
              <a:t>NetworkPath</a:t>
            </a:r>
            <a:r>
              <a:rPr lang="en-US" dirty="0"/>
              <a:t> </a:t>
            </a:r>
            <a:r>
              <a:rPr lang="en-US" dirty="0" smtClean="0"/>
              <a:t>"\\MDT01\HECCMDTBuildLab</a:t>
            </a:r>
            <a:r>
              <a:rPr lang="en-US" dirty="0"/>
              <a:t>$" -Verbose | add-</a:t>
            </a:r>
            <a:r>
              <a:rPr lang="en-US" dirty="0" err="1"/>
              <a:t>MDTPersistentDrive</a:t>
            </a:r>
            <a:r>
              <a:rPr lang="en-US" dirty="0"/>
              <a:t> -Verbose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52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Deployment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point of the configurations</a:t>
            </a:r>
          </a:p>
          <a:p>
            <a:pPr lvl="1"/>
            <a:r>
              <a:rPr lang="en-US" dirty="0" smtClean="0"/>
              <a:t>Simplify image creation process</a:t>
            </a:r>
          </a:p>
          <a:p>
            <a:pPr lvl="1"/>
            <a:r>
              <a:rPr lang="en-US" dirty="0" smtClean="0"/>
              <a:t>Ultimately make image creation process scriptable or lite touch</a:t>
            </a:r>
          </a:p>
          <a:p>
            <a:pPr lvl="1"/>
            <a:r>
              <a:rPr lang="en-US" dirty="0" smtClean="0"/>
              <a:t>Cleanup unneeded screens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4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359</Words>
  <Application>Microsoft Office PowerPoint</Application>
  <PresentationFormat>Widescreen</PresentationFormat>
  <Paragraphs>53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HECC 2018</vt:lpstr>
      <vt:lpstr>Agenda</vt:lpstr>
      <vt:lpstr>Things you will need</vt:lpstr>
      <vt:lpstr>Windows ADK Install</vt:lpstr>
      <vt:lpstr>Windows ADK WinPE</vt:lpstr>
      <vt:lpstr>MDT 8450</vt:lpstr>
      <vt:lpstr>Create Deployment Share</vt:lpstr>
      <vt:lpstr>Create Deployment Share … Easy way</vt:lpstr>
      <vt:lpstr>Configuring Deployment Share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22</cp:revision>
  <dcterms:created xsi:type="dcterms:W3CDTF">2018-10-19T19:56:24Z</dcterms:created>
  <dcterms:modified xsi:type="dcterms:W3CDTF">2018-10-24T23:23:23Z</dcterms:modified>
</cp:coreProperties>
</file>