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8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Windows 10 With MDT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10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 Engineer @ Huntington County Community School Corporation</a:t>
            </a:r>
          </a:p>
          <a:p>
            <a:r>
              <a:rPr lang="en-US" dirty="0" smtClean="0"/>
              <a:t>Worked in IT for 15 + years</a:t>
            </a:r>
          </a:p>
          <a:p>
            <a:r>
              <a:rPr lang="en-US" dirty="0" smtClean="0"/>
              <a:t>This is my 6</a:t>
            </a:r>
            <a:r>
              <a:rPr lang="en-US" baseline="30000" dirty="0" smtClean="0"/>
              <a:t>th</a:t>
            </a:r>
            <a:r>
              <a:rPr lang="en-US" dirty="0" smtClean="0"/>
              <a:t> HECC</a:t>
            </a:r>
          </a:p>
          <a:p>
            <a:endParaRPr lang="en-US" dirty="0"/>
          </a:p>
          <a:p>
            <a:r>
              <a:rPr lang="en-US" dirty="0" smtClean="0"/>
              <a:t>For fun I referee Soccer</a:t>
            </a:r>
          </a:p>
          <a:p>
            <a:r>
              <a:rPr lang="en-US" dirty="0" smtClean="0"/>
              <a:t>Love Purdue Men's Basketball</a:t>
            </a:r>
          </a:p>
          <a:p>
            <a:endParaRPr lang="en-US" dirty="0"/>
          </a:p>
          <a:p>
            <a:r>
              <a:rPr lang="en-US" dirty="0" smtClean="0"/>
              <a:t>Twitter @</a:t>
            </a:r>
            <a:r>
              <a:rPr lang="en-US" dirty="0" err="1" smtClean="0"/>
              <a:t>jryanwall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60" y="1027906"/>
            <a:ext cx="3809388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on the Shoulders of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41525"/>
            <a:ext cx="3644900" cy="930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Jeff Downs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edtech_jeff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6350" y="3463925"/>
            <a:ext cx="280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Johan </a:t>
            </a:r>
            <a:r>
              <a:rPr lang="en-US" dirty="0" err="1" smtClean="0"/>
              <a:t>Arwidmark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jarwidmark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0900" y="4737099"/>
            <a:ext cx="3136900" cy="876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Mikael Nystrom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mikael_nystrom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005262"/>
            <a:ext cx="2565400" cy="256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1638300"/>
            <a:ext cx="2397125" cy="239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0" y="2509837"/>
            <a:ext cx="2635250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HECC 2018</vt:lpstr>
      <vt:lpstr>About Me</vt:lpstr>
      <vt:lpstr>Stand on the Shoulders of others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10</cp:revision>
  <dcterms:created xsi:type="dcterms:W3CDTF">2018-10-22T17:29:35Z</dcterms:created>
  <dcterms:modified xsi:type="dcterms:W3CDTF">2018-10-22T18:27:27Z</dcterms:modified>
</cp:coreProperties>
</file>