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HECC 2018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</cp:revision>
  <dcterms:created xsi:type="dcterms:W3CDTF">2018-10-19T19:56:24Z</dcterms:created>
  <dcterms:modified xsi:type="dcterms:W3CDTF">2018-10-22T17:25:17Z</dcterms:modified>
</cp:coreProperties>
</file>