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5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6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3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0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3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9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2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8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F8B48-9EEB-4E1A-AB61-E86E4E194647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F955C-96BA-498A-86A3-9D6D5D1B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6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HECC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2054 </a:t>
            </a:r>
            <a:r>
              <a:rPr lang="en-US" dirty="0"/>
              <a:t>- Deploying Windows 10 With MDT (</a:t>
            </a:r>
            <a:r>
              <a:rPr lang="en-US"/>
              <a:t>Part </a:t>
            </a:r>
            <a:r>
              <a:rPr lang="en-US" smtClean="0"/>
              <a:t>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10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HECC 2018</vt:lpstr>
    </vt:vector>
  </TitlesOfParts>
  <Company>Huntington County Community School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HECC 2018</dc:title>
  <dc:creator>Ryan Wall</dc:creator>
  <cp:lastModifiedBy>Ryan Wall</cp:lastModifiedBy>
  <cp:revision>2</cp:revision>
  <dcterms:created xsi:type="dcterms:W3CDTF">2018-10-19T19:56:24Z</dcterms:created>
  <dcterms:modified xsi:type="dcterms:W3CDTF">2018-10-22T17:27:35Z</dcterms:modified>
</cp:coreProperties>
</file>