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125" y="4703625"/>
            <a:ext cx="1344517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414650" y="4703630"/>
            <a:ext cx="20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#HECC2018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