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8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Deploying Windows 10 With MDT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1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Network Engineer @ Huntington County Community School Corporation</a:t>
            </a:r>
          </a:p>
          <a:p>
            <a:r>
              <a:rPr lang="en-US" dirty="0" smtClean="0"/>
              <a:t>Worked in IT for 15 + years</a:t>
            </a:r>
          </a:p>
          <a:p>
            <a:r>
              <a:rPr lang="en-US" dirty="0" smtClean="0"/>
              <a:t>This is my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HECC</a:t>
            </a:r>
          </a:p>
          <a:p>
            <a:r>
              <a:rPr lang="en-US" dirty="0" smtClean="0"/>
              <a:t>2018 </a:t>
            </a:r>
            <a:r>
              <a:rPr lang="en-US" dirty="0" err="1" smtClean="0"/>
              <a:t>VExpert</a:t>
            </a:r>
            <a:r>
              <a:rPr lang="en-US" dirty="0" smtClean="0"/>
              <a:t> with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fun I referee Soccer</a:t>
            </a:r>
          </a:p>
          <a:p>
            <a:r>
              <a:rPr lang="en-US" dirty="0" smtClean="0"/>
              <a:t>Love Purdue Men's Basketball</a:t>
            </a:r>
          </a:p>
          <a:p>
            <a:endParaRPr lang="en-US" dirty="0"/>
          </a:p>
          <a:p>
            <a:r>
              <a:rPr lang="en-US" dirty="0" smtClean="0"/>
              <a:t>Twitter @</a:t>
            </a:r>
            <a:r>
              <a:rPr lang="en-US" dirty="0" err="1" smtClean="0"/>
              <a:t>jryanwall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60" y="1027906"/>
            <a:ext cx="3809388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on the Shoulders of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41525"/>
            <a:ext cx="3644900" cy="930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Jeff Downs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edtech_jeff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6350" y="3463925"/>
            <a:ext cx="280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Johan </a:t>
            </a:r>
            <a:r>
              <a:rPr lang="en-US" dirty="0" err="1" smtClean="0"/>
              <a:t>Arwidmark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jarwidmark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0900" y="4737099"/>
            <a:ext cx="3136900" cy="876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Mikael Nystrom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mikael_nystrom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005262"/>
            <a:ext cx="2565400" cy="256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1638300"/>
            <a:ext cx="2397125" cy="239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0" y="2509837"/>
            <a:ext cx="2635250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5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2725"/>
            <a:ext cx="10515600" cy="1325563"/>
          </a:xfrm>
        </p:spPr>
        <p:txBody>
          <a:bodyPr/>
          <a:lstStyle/>
          <a:p>
            <a:r>
              <a:rPr lang="en-US" dirty="0" smtClean="0"/>
              <a:t>My Build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0" y="2638426"/>
            <a:ext cx="4597400" cy="300272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DC01</a:t>
            </a:r>
          </a:p>
          <a:p>
            <a:pPr lvl="2"/>
            <a:r>
              <a:rPr lang="en-US" dirty="0" smtClean="0"/>
              <a:t>2 Virtual Processors</a:t>
            </a:r>
          </a:p>
          <a:p>
            <a:pPr lvl="2"/>
            <a:r>
              <a:rPr lang="en-US" dirty="0" smtClean="0"/>
              <a:t>2 GB Ram</a:t>
            </a:r>
          </a:p>
          <a:p>
            <a:pPr lvl="2"/>
            <a:r>
              <a:rPr lang="en-US" dirty="0" smtClean="0"/>
              <a:t>60 GB Hard Drive</a:t>
            </a:r>
          </a:p>
          <a:p>
            <a:pPr lvl="1"/>
            <a:r>
              <a:rPr lang="en-US" dirty="0" smtClean="0"/>
              <a:t>MDT01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 smtClean="0"/>
              <a:t>8 </a:t>
            </a:r>
            <a:r>
              <a:rPr lang="en-US" dirty="0"/>
              <a:t>GB Ram</a:t>
            </a:r>
          </a:p>
          <a:p>
            <a:pPr lvl="2"/>
            <a:r>
              <a:rPr lang="en-US" dirty="0" smtClean="0"/>
              <a:t>300 </a:t>
            </a:r>
            <a:r>
              <a:rPr lang="en-US" dirty="0"/>
              <a:t>GB Hard </a:t>
            </a:r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7544" y="2638425"/>
            <a:ext cx="4622800" cy="286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en-US" dirty="0"/>
              <a:t>WSUS01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8 GB Ram</a:t>
            </a:r>
          </a:p>
          <a:p>
            <a:pPr lvl="2"/>
            <a:r>
              <a:rPr lang="en-US" dirty="0"/>
              <a:t>400 GB Hard Drive</a:t>
            </a:r>
          </a:p>
          <a:p>
            <a:pPr lvl="1"/>
            <a:r>
              <a:rPr lang="en-US" dirty="0"/>
              <a:t>RefPC-001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4 GB Ram</a:t>
            </a:r>
          </a:p>
          <a:p>
            <a:pPr lvl="2"/>
            <a:r>
              <a:rPr lang="en-US" dirty="0"/>
              <a:t>128 GB Hard Drive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216" y="1735240"/>
            <a:ext cx="1082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Consists of 4 VM’s running in Hyper-V running on </a:t>
            </a:r>
            <a:r>
              <a:rPr lang="en-US" sz="2800" dirty="0" smtClean="0"/>
              <a:t>desktop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662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HECC 2018</vt:lpstr>
      <vt:lpstr>About Me</vt:lpstr>
      <vt:lpstr>Stand on the Shoulders of others</vt:lpstr>
      <vt:lpstr>My Build Lab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14</cp:revision>
  <dcterms:created xsi:type="dcterms:W3CDTF">2018-10-22T17:29:35Z</dcterms:created>
  <dcterms:modified xsi:type="dcterms:W3CDTF">2018-10-22T19:48:00Z</dcterms:modified>
</cp:coreProperties>
</file>