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6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Environment</a:t>
            </a:r>
          </a:p>
          <a:p>
            <a:pPr lvl="2"/>
            <a:r>
              <a:rPr lang="en-US" dirty="0" smtClean="0"/>
              <a:t>Installing MDT 8450</a:t>
            </a:r>
            <a:endParaRPr lang="en-US" dirty="0"/>
          </a:p>
          <a:p>
            <a:pPr lvl="2"/>
            <a:r>
              <a:rPr lang="en-US" dirty="0" smtClean="0"/>
              <a:t>Installing ADK 1809</a:t>
            </a:r>
          </a:p>
          <a:p>
            <a:pPr lvl="2"/>
            <a:r>
              <a:rPr lang="en-US" dirty="0" smtClean="0"/>
              <a:t>Installing ADK WinPE 1809</a:t>
            </a:r>
            <a:endParaRPr lang="en-US" dirty="0"/>
          </a:p>
          <a:p>
            <a:pPr lvl="2"/>
            <a:r>
              <a:rPr lang="en-US" dirty="0" smtClean="0"/>
              <a:t>Creating </a:t>
            </a:r>
            <a:r>
              <a:rPr lang="en-US" dirty="0"/>
              <a:t>Build </a:t>
            </a:r>
            <a:r>
              <a:rPr lang="en-US" dirty="0" smtClean="0"/>
              <a:t>Share in MDT</a:t>
            </a:r>
            <a:endParaRPr lang="en-US" dirty="0"/>
          </a:p>
          <a:p>
            <a:pPr lvl="2"/>
            <a:r>
              <a:rPr lang="en-US" dirty="0" smtClean="0"/>
              <a:t>Configure and Customizing </a:t>
            </a:r>
            <a:r>
              <a:rPr lang="en-US" dirty="0"/>
              <a:t>Build Share</a:t>
            </a:r>
          </a:p>
        </p:txBody>
      </p:sp>
    </p:spTree>
    <p:extLst>
      <p:ext uri="{BB962C8B-B14F-4D97-AF65-F5344CB8AC3E}">
        <p14:creationId xmlns:p14="http://schemas.microsoft.com/office/powerpoint/2010/main" val="97162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to build images on (Laptop or Server)</a:t>
            </a:r>
          </a:p>
          <a:p>
            <a:r>
              <a:rPr lang="en-US" dirty="0" smtClean="0"/>
              <a:t>Windows 10 Education </a:t>
            </a:r>
            <a:r>
              <a:rPr lang="en-US" dirty="0" err="1" smtClean="0"/>
              <a:t>iso</a:t>
            </a:r>
            <a:r>
              <a:rPr lang="en-US" dirty="0" smtClean="0"/>
              <a:t> (</a:t>
            </a:r>
            <a:r>
              <a:rPr lang="en-US" b="1" dirty="0" smtClean="0"/>
              <a:t>1809</a:t>
            </a:r>
            <a:r>
              <a:rPr lang="en-US" dirty="0" smtClean="0"/>
              <a:t>, 1803, or 1709)</a:t>
            </a:r>
          </a:p>
          <a:p>
            <a:r>
              <a:rPr lang="en-US" dirty="0" smtClean="0"/>
              <a:t>Windows 10 ADK 10 v 1809</a:t>
            </a:r>
          </a:p>
          <a:p>
            <a:r>
              <a:rPr lang="en-US" dirty="0" smtClean="0"/>
              <a:t>WinPE </a:t>
            </a:r>
            <a:r>
              <a:rPr lang="en-US" dirty="0" err="1" smtClean="0"/>
              <a:t>addon</a:t>
            </a:r>
            <a:r>
              <a:rPr lang="en-US" dirty="0" smtClean="0"/>
              <a:t> for Windows 10 ADK v1809</a:t>
            </a:r>
          </a:p>
          <a:p>
            <a:r>
              <a:rPr lang="en-US" dirty="0" smtClean="0"/>
              <a:t>Microsoft Deployment Toolkit (MDT) 8450</a:t>
            </a:r>
          </a:p>
          <a:p>
            <a:r>
              <a:rPr lang="en-US" dirty="0" smtClean="0"/>
              <a:t>Script to relax deployment share permissions</a:t>
            </a:r>
          </a:p>
        </p:txBody>
      </p:sp>
    </p:spTree>
    <p:extLst>
      <p:ext uri="{BB962C8B-B14F-4D97-AF65-F5344CB8AC3E}">
        <p14:creationId xmlns:p14="http://schemas.microsoft.com/office/powerpoint/2010/main" val="38097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HECC 2018</vt:lpstr>
      <vt:lpstr>Agenda</vt:lpstr>
      <vt:lpstr>Things you will need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10</cp:revision>
  <dcterms:created xsi:type="dcterms:W3CDTF">2018-10-19T19:56:24Z</dcterms:created>
  <dcterms:modified xsi:type="dcterms:W3CDTF">2018-10-22T19:48:02Z</dcterms:modified>
</cp:coreProperties>
</file>