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</a:t>
            </a:r>
            <a:r>
              <a:rPr lang="en-US" dirty="0" smtClean="0"/>
              <a:t>10 </a:t>
            </a:r>
            <a:r>
              <a:rPr lang="en-US" dirty="0"/>
              <a:t>With MDT (Part </a:t>
            </a:r>
            <a:r>
              <a:rPr lang="en-US" dirty="0" smtClean="0"/>
              <a:t>2)</a:t>
            </a:r>
          </a:p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1901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 smtClean="0"/>
          </a:p>
          <a:p>
            <a:pPr lvl="1"/>
            <a:r>
              <a:rPr lang="en-US" dirty="0"/>
              <a:t>Create Deployment Share </a:t>
            </a:r>
            <a:endParaRPr lang="en-US" dirty="0" smtClean="0"/>
          </a:p>
          <a:p>
            <a:pPr lvl="1"/>
            <a:r>
              <a:rPr lang="en-US" dirty="0"/>
              <a:t>Customize Deployment Share </a:t>
            </a:r>
            <a:endParaRPr lang="en-US" dirty="0" smtClean="0"/>
          </a:p>
          <a:p>
            <a:pPr lvl="1"/>
            <a:r>
              <a:rPr lang="en-US" dirty="0"/>
              <a:t>Import Custom WIM </a:t>
            </a:r>
            <a:endParaRPr lang="en-US" dirty="0" smtClean="0"/>
          </a:p>
          <a:p>
            <a:pPr lvl="1"/>
            <a:r>
              <a:rPr lang="en-US" dirty="0"/>
              <a:t>WDS and PXE setup </a:t>
            </a:r>
            <a:endParaRPr lang="en-US" dirty="0" smtClean="0"/>
          </a:p>
          <a:p>
            <a:pPr lvl="1"/>
            <a:r>
              <a:rPr lang="en-US"/>
              <a:t>Create Task Sequence </a:t>
            </a:r>
            <a:endParaRPr lang="en-US"/>
          </a:p>
          <a:p>
            <a:pPr lvl="1"/>
            <a:r>
              <a:rPr lang="en-US" dirty="0" smtClean="0"/>
              <a:t>Demo</a:t>
            </a:r>
            <a:endParaRPr lang="en-US" dirty="0" smtClean="0"/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413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0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64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5</cp:revision>
  <dcterms:created xsi:type="dcterms:W3CDTF">2018-10-19T19:56:24Z</dcterms:created>
  <dcterms:modified xsi:type="dcterms:W3CDTF">2018-11-03T20:46:19Z</dcterms:modified>
</cp:coreProperties>
</file>