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4" r:id="rId5"/>
    <p:sldId id="265" r:id="rId6"/>
    <p:sldId id="266" r:id="rId7"/>
    <p:sldId id="262" r:id="rId8"/>
    <p:sldId id="263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99" autoAdjust="0"/>
  </p:normalViewPr>
  <p:slideViewPr>
    <p:cSldViewPr snapToGrid="0">
      <p:cViewPr varScale="1">
        <p:scale>
          <a:sx n="102" d="100"/>
          <a:sy n="102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83348-D5CE-4A21-B4F6-0286051DC0A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05DF8-BB4A-4CC6-B5ED-8044A03DF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1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PowerShell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SmbShare</a:t>
            </a:r>
            <a:r>
              <a:rPr lang="en-US" dirty="0" smtClean="0"/>
              <a:t> -Name "</a:t>
            </a:r>
            <a:r>
              <a:rPr lang="en-US" dirty="0" err="1" smtClean="0"/>
              <a:t>HECCDeploy</a:t>
            </a:r>
            <a:r>
              <a:rPr lang="en-US" dirty="0" smtClean="0"/>
              <a:t>$" -Path "E:\HECCDeploy" -</a:t>
            </a:r>
            <a:r>
              <a:rPr lang="en-US" dirty="0" err="1" smtClean="0"/>
              <a:t>FullAccess</a:t>
            </a:r>
            <a:r>
              <a:rPr lang="en-US" dirty="0" smtClean="0"/>
              <a:t> Administrators</a:t>
            </a:r>
          </a:p>
          <a:p>
            <a:r>
              <a:rPr lang="en-US" dirty="0" smtClean="0"/>
              <a:t>Import-Module "C:\Program Files\Microsoft Deployment Toolkit\bin\MicrosoftDeploymentToolkit.psd1"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PSDrive</a:t>
            </a:r>
            <a:r>
              <a:rPr lang="en-US" dirty="0" smtClean="0"/>
              <a:t> -Name "DS002" -</a:t>
            </a:r>
            <a:r>
              <a:rPr lang="en-US" dirty="0" err="1" smtClean="0"/>
              <a:t>PSProvider</a:t>
            </a:r>
            <a:r>
              <a:rPr lang="en-US" dirty="0" smtClean="0"/>
              <a:t> "</a:t>
            </a:r>
            <a:r>
              <a:rPr lang="en-US" dirty="0" err="1" smtClean="0"/>
              <a:t>MDTProvider</a:t>
            </a:r>
            <a:r>
              <a:rPr lang="en-US" dirty="0" smtClean="0"/>
              <a:t>" -Root "E:\HECCDeploy" -Description "HECC Deployment Share" -</a:t>
            </a:r>
            <a:r>
              <a:rPr lang="en-US" dirty="0" err="1" smtClean="0"/>
              <a:t>NetworkPath</a:t>
            </a:r>
            <a:r>
              <a:rPr lang="en-US" dirty="0" smtClean="0"/>
              <a:t> "\\MDT01\HECCDeploy$" -Verbose | add-</a:t>
            </a:r>
            <a:r>
              <a:rPr lang="en-US" dirty="0" err="1" smtClean="0"/>
              <a:t>MDTPersistentDrive</a:t>
            </a:r>
            <a:r>
              <a:rPr lang="en-US" dirty="0" smtClean="0"/>
              <a:t> -Verbose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05DF8-BB4A-4CC6-B5ED-8044A03DF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17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Bootstap.ini</a:t>
            </a:r>
          </a:p>
          <a:p>
            <a:r>
              <a:rPr lang="en-US" dirty="0" smtClean="0"/>
              <a:t>https://itinlegal.wordpress.com/2017/10/17/mdt-tutorial-part-5/</a:t>
            </a:r>
          </a:p>
          <a:p>
            <a:endParaRPr lang="en-US" dirty="0" smtClean="0"/>
          </a:p>
          <a:p>
            <a:r>
              <a:rPr lang="en-US" dirty="0" smtClean="0"/>
              <a:t>CustomSettings.ini</a:t>
            </a:r>
          </a:p>
          <a:p>
            <a:r>
              <a:rPr lang="en-US" dirty="0" smtClean="0"/>
              <a:t>https://itinlegal.wordpress.com/2017/10/15/mdt-tutorial-part-4/</a:t>
            </a:r>
          </a:p>
          <a:p>
            <a:r>
              <a:rPr lang="en-US" dirty="0" smtClean="0"/>
              <a:t>https://deploymentbunny.com/2012/04/21/back-to-basic-customsettings-ini-explained/</a:t>
            </a:r>
          </a:p>
          <a:p>
            <a:r>
              <a:rPr lang="en-US" dirty="0" smtClean="0"/>
              <a:t>https://deploymentbunny.com/2015/05/22/back-to-basic-customsettings-ini-converting-desktop-and-laptop-computer-types-into-roles/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05DF8-BB4A-4CC6-B5ED-8044A03DF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42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PowerShell Script</a:t>
            </a:r>
          </a:p>
          <a:p>
            <a:endParaRPr lang="en-US" dirty="0" smtClean="0"/>
          </a:p>
          <a:p>
            <a:r>
              <a:rPr lang="en-US" dirty="0" smtClean="0"/>
              <a:t>Import-Module "C:\Program Files\Microsoft Deployment Toolkit\bin\MicrosoftDeploymentToolkit.psd1"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PSDrive</a:t>
            </a:r>
            <a:r>
              <a:rPr lang="en-US" dirty="0" smtClean="0"/>
              <a:t> -Name "DS002" -</a:t>
            </a:r>
            <a:r>
              <a:rPr lang="en-US" dirty="0" err="1" smtClean="0"/>
              <a:t>PSProvider</a:t>
            </a:r>
            <a:r>
              <a:rPr lang="en-US" dirty="0" smtClean="0"/>
              <a:t> </a:t>
            </a:r>
            <a:r>
              <a:rPr lang="en-US" dirty="0" err="1" smtClean="0"/>
              <a:t>MDTProvider</a:t>
            </a:r>
            <a:r>
              <a:rPr lang="en-US" dirty="0" smtClean="0"/>
              <a:t> -Root "E:\HECCDeploy"</a:t>
            </a:r>
          </a:p>
          <a:p>
            <a:r>
              <a:rPr lang="en-US" dirty="0" smtClean="0"/>
              <a:t>import-</a:t>
            </a:r>
            <a:r>
              <a:rPr lang="en-US" dirty="0" err="1" smtClean="0"/>
              <a:t>mdtoperatingsystem</a:t>
            </a:r>
            <a:r>
              <a:rPr lang="en-US" dirty="0" smtClean="0"/>
              <a:t> -path "DS002:\Operating Systems\Windows 10" -</a:t>
            </a:r>
            <a:r>
              <a:rPr lang="en-US" dirty="0" err="1" smtClean="0"/>
              <a:t>SourceFile</a:t>
            </a:r>
            <a:r>
              <a:rPr lang="en-US" dirty="0" smtClean="0"/>
              <a:t> "E:\MDTBuildLab\Captures\REFWIN10EDU1803_10-23-2018.wim" -</a:t>
            </a:r>
            <a:r>
              <a:rPr lang="en-US" dirty="0" err="1" smtClean="0"/>
              <a:t>DestinationFolder</a:t>
            </a:r>
            <a:r>
              <a:rPr lang="en-US" dirty="0" smtClean="0"/>
              <a:t> "Win101803v001" -</a:t>
            </a:r>
            <a:r>
              <a:rPr lang="en-US" dirty="0" err="1" smtClean="0"/>
              <a:t>SetupPath</a:t>
            </a:r>
            <a:r>
              <a:rPr lang="en-US" dirty="0" smtClean="0"/>
              <a:t> "F:\" -Verbose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05DF8-BB4A-4CC6-B5ED-8044A03DF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54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05DF8-BB4A-4CC6-B5ED-8044A03DF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3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6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3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0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3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9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2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8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8B48-9EEB-4E1A-AB61-E86E4E194647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2054 </a:t>
            </a:r>
            <a:r>
              <a:rPr lang="en-US" dirty="0"/>
              <a:t>- Deploying Windows </a:t>
            </a:r>
            <a:r>
              <a:rPr lang="en-US" dirty="0" smtClean="0"/>
              <a:t>10 </a:t>
            </a:r>
            <a:r>
              <a:rPr lang="en-US" dirty="0"/>
              <a:t>With MDT (Part </a:t>
            </a:r>
            <a:r>
              <a:rPr lang="en-US" dirty="0" smtClean="0"/>
              <a:t>2)</a:t>
            </a:r>
          </a:p>
          <a:p>
            <a:r>
              <a:rPr lang="en-US" dirty="0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301901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Questions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8645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 smtClean="0"/>
              <a:t>Break</a:t>
            </a:r>
            <a:br>
              <a:rPr lang="en-US" sz="13800" dirty="0" smtClean="0"/>
            </a:br>
            <a:r>
              <a:rPr lang="en-US" sz="3200" dirty="0" smtClean="0"/>
              <a:t>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698"/>
            <a:ext cx="10342830" cy="4921369"/>
          </a:xfrm>
        </p:spPr>
        <p:txBody>
          <a:bodyPr>
            <a:normAutofit/>
          </a:bodyPr>
          <a:lstStyle/>
          <a:p>
            <a:r>
              <a:rPr lang="en-US" dirty="0" smtClean="0"/>
              <a:t>Setup</a:t>
            </a:r>
          </a:p>
          <a:p>
            <a:pPr lvl="1"/>
            <a:r>
              <a:rPr lang="en-US" dirty="0"/>
              <a:t>Create Deployment Share </a:t>
            </a:r>
            <a:endParaRPr lang="en-US" dirty="0" smtClean="0"/>
          </a:p>
          <a:p>
            <a:pPr lvl="1"/>
            <a:r>
              <a:rPr lang="en-US" dirty="0"/>
              <a:t>Customize Deployment Share </a:t>
            </a:r>
            <a:endParaRPr lang="en-US" dirty="0" smtClean="0"/>
          </a:p>
          <a:p>
            <a:pPr lvl="1"/>
            <a:r>
              <a:rPr lang="en-US" dirty="0" smtClean="0"/>
              <a:t>Import </a:t>
            </a:r>
            <a:r>
              <a:rPr lang="en-US" dirty="0"/>
              <a:t>Custom WIM </a:t>
            </a:r>
            <a:endParaRPr lang="en-US" dirty="0" smtClean="0"/>
          </a:p>
          <a:p>
            <a:pPr lvl="1"/>
            <a:r>
              <a:rPr lang="en-US" dirty="0"/>
              <a:t>WDS and PXE setup </a:t>
            </a:r>
            <a:endParaRPr lang="en-US" dirty="0" smtClean="0"/>
          </a:p>
          <a:p>
            <a:pPr lvl="1"/>
            <a:r>
              <a:rPr lang="en-US" dirty="0"/>
              <a:t>Create Task Sequence </a:t>
            </a:r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413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Share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Deployment Share – HECC Deployment</a:t>
            </a:r>
          </a:p>
          <a:p>
            <a:r>
              <a:rPr lang="en-US" dirty="0"/>
              <a:t>Open Deployment Workbench</a:t>
            </a:r>
          </a:p>
          <a:p>
            <a:r>
              <a:rPr lang="en-US" dirty="0"/>
              <a:t>Right Click on Deployment Share and select New Deployment </a:t>
            </a:r>
            <a:r>
              <a:rPr lang="en-US" dirty="0" smtClean="0"/>
              <a:t>Share</a:t>
            </a:r>
          </a:p>
          <a:p>
            <a:pPr lvl="1"/>
            <a:r>
              <a:rPr lang="en-US" dirty="0" smtClean="0"/>
              <a:t>Deployment Share name </a:t>
            </a:r>
            <a:r>
              <a:rPr lang="en-US" dirty="0" err="1" smtClean="0"/>
              <a:t>HECCDeploy</a:t>
            </a:r>
            <a:r>
              <a:rPr lang="en-US" dirty="0" smtClean="0"/>
              <a:t>$</a:t>
            </a:r>
          </a:p>
          <a:p>
            <a:pPr lvl="1"/>
            <a:r>
              <a:rPr lang="en-US" dirty="0" smtClean="0"/>
              <a:t>Deployment Share Description HECC </a:t>
            </a:r>
            <a:r>
              <a:rPr lang="en-US" dirty="0"/>
              <a:t>Deployment </a:t>
            </a:r>
            <a:r>
              <a:rPr lang="en-US" dirty="0" smtClean="0"/>
              <a:t>Share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342" y="4127847"/>
            <a:ext cx="4243302" cy="218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Share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 focusing on Bootstrap.ini and CustomSettings.ini</a:t>
            </a:r>
          </a:p>
          <a:p>
            <a:r>
              <a:rPr lang="en-US" dirty="0" smtClean="0"/>
              <a:t>Bootstrap.ini</a:t>
            </a:r>
          </a:p>
          <a:p>
            <a:pPr lvl="1"/>
            <a:r>
              <a:rPr lang="en-US" dirty="0" smtClean="0"/>
              <a:t>For Demo I have share username and password in file.  You need to make the call in your environment.  Others will have access to this image</a:t>
            </a:r>
          </a:p>
          <a:p>
            <a:r>
              <a:rPr lang="en-US" dirty="0" smtClean="0"/>
              <a:t>Different settings for Deployment.  Some the same.</a:t>
            </a:r>
          </a:p>
          <a:p>
            <a:pPr lvl="1"/>
            <a:r>
              <a:rPr lang="en-US" dirty="0" smtClean="0"/>
              <a:t>We will highlight some special cases later.</a:t>
            </a:r>
          </a:p>
          <a:p>
            <a:pPr lvl="1"/>
            <a:r>
              <a:rPr lang="en-US" dirty="0" smtClean="0"/>
              <a:t>I put a copy of both files in class files.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WIM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49644" cy="4351338"/>
          </a:xfrm>
        </p:spPr>
        <p:txBody>
          <a:bodyPr/>
          <a:lstStyle/>
          <a:p>
            <a:r>
              <a:rPr lang="en-US" dirty="0" smtClean="0"/>
              <a:t>You should have Golden Image WIM file created with process from last class</a:t>
            </a:r>
          </a:p>
          <a:p>
            <a:r>
              <a:rPr lang="en-US" dirty="0" smtClean="0"/>
              <a:t>Also have Windows 10 1803 ISO mounted</a:t>
            </a:r>
          </a:p>
          <a:p>
            <a:r>
              <a:rPr lang="en-US" dirty="0" smtClean="0"/>
              <a:t>Make folders for Each OS in Operating Systems fold in Workbench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525" y="1153194"/>
            <a:ext cx="6137608" cy="5058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559" y="1156265"/>
            <a:ext cx="6055541" cy="5051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525" y="1122033"/>
            <a:ext cx="6137608" cy="5120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844" y="1118961"/>
            <a:ext cx="6144971" cy="51264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8832" y="1119786"/>
            <a:ext cx="6142995" cy="51248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7844" y="1118961"/>
            <a:ext cx="6144971" cy="51264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5764" y="1122033"/>
            <a:ext cx="6129130" cy="512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3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WIM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565" y="1859098"/>
            <a:ext cx="10746869" cy="47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WDS and PXE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WDS and PXE are used to Deploy the image</a:t>
            </a:r>
          </a:p>
          <a:p>
            <a:r>
              <a:rPr lang="en-US" dirty="0" smtClean="0"/>
              <a:t>You need the Windows Deployment Services installed on your MDT Server</a:t>
            </a:r>
          </a:p>
          <a:p>
            <a:r>
              <a:rPr lang="en-US" dirty="0" smtClean="0"/>
              <a:t>Only change I make to default install is on TFTP tab of WDS.</a:t>
            </a:r>
          </a:p>
          <a:p>
            <a:r>
              <a:rPr lang="en-US" dirty="0" smtClean="0"/>
              <a:t>I increase Maximum Block Size to 16384</a:t>
            </a:r>
          </a:p>
          <a:p>
            <a:r>
              <a:rPr lang="en-US" dirty="0" smtClean="0"/>
              <a:t>You will also import HECC_Deployment_x64.wim to be PXE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r>
              <a:rPr lang="en-US" dirty="0" smtClean="0"/>
              <a:t>Create Task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61322" cy="4351338"/>
          </a:xfrm>
        </p:spPr>
        <p:txBody>
          <a:bodyPr/>
          <a:lstStyle/>
          <a:p>
            <a:r>
              <a:rPr lang="en-US" dirty="0" smtClean="0"/>
              <a:t>Create folder for major OS’s</a:t>
            </a:r>
          </a:p>
          <a:p>
            <a:pPr lvl="1"/>
            <a:r>
              <a:rPr lang="en-US" dirty="0" smtClean="0"/>
              <a:t>Win 10</a:t>
            </a:r>
          </a:p>
          <a:p>
            <a:pPr lvl="1"/>
            <a:r>
              <a:rPr lang="en-US" dirty="0" smtClean="0"/>
              <a:t>Win 7</a:t>
            </a:r>
          </a:p>
          <a:p>
            <a:pPr lvl="1"/>
            <a:r>
              <a:rPr lang="en-US" dirty="0" smtClean="0"/>
              <a:t>Win 2016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352" y="1555520"/>
            <a:ext cx="6185390" cy="5160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352" y="1555520"/>
            <a:ext cx="6185390" cy="5160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352" y="1555519"/>
            <a:ext cx="6185391" cy="51601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351" y="1555518"/>
            <a:ext cx="6185393" cy="51601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2349" y="1559789"/>
            <a:ext cx="6185396" cy="51516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2348" y="1555516"/>
            <a:ext cx="6185399" cy="51601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5373" y="1542357"/>
            <a:ext cx="6239349" cy="51865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3865" y="1510353"/>
            <a:ext cx="6302364" cy="525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7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12507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378</Words>
  <Application>Microsoft Office PowerPoint</Application>
  <PresentationFormat>Widescreen</PresentationFormat>
  <Paragraphs>64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HECC 2018</vt:lpstr>
      <vt:lpstr>Agenda</vt:lpstr>
      <vt:lpstr>Deployment Share </vt:lpstr>
      <vt:lpstr>Deployment Share settings</vt:lpstr>
      <vt:lpstr>Importing WIM</vt:lpstr>
      <vt:lpstr>Importing WIM</vt:lpstr>
      <vt:lpstr>WDS and PXE</vt:lpstr>
      <vt:lpstr>Create Task Sequence</vt:lpstr>
      <vt:lpstr>Demo</vt:lpstr>
      <vt:lpstr>Questions</vt:lpstr>
      <vt:lpstr>Break 10 Minutes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24</cp:revision>
  <dcterms:created xsi:type="dcterms:W3CDTF">2018-10-19T19:56:24Z</dcterms:created>
  <dcterms:modified xsi:type="dcterms:W3CDTF">2018-11-04T16:44:10Z</dcterms:modified>
</cp:coreProperties>
</file>