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1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9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8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0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4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6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8EE7-6A8D-452B-B8C3-E64C291F1CA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Wall</dc:creator>
  <cp:lastModifiedBy>Ryan Wall</cp:lastModifiedBy>
  <cp:revision>1</cp:revision>
  <dcterms:created xsi:type="dcterms:W3CDTF">2018-10-19T19:56:44Z</dcterms:created>
  <dcterms:modified xsi:type="dcterms:W3CDTF">2018-10-19T19:56:46Z</dcterms:modified>
</cp:coreProperties>
</file>