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" cy="914400"/>
  <p:notesSz cx="6858000" cy="9144000"/>
  <p:defaultTextStyle>
    <a:defPPr>
      <a:defRPr lang="da-DK"/>
    </a:defPPr>
    <a:lvl1pPr marL="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91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82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74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65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56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47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38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13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29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1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23813" y="30956"/>
            <a:ext cx="866775" cy="852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4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flipH="1">
            <a:off x="23813" y="30956"/>
            <a:ext cx="866775" cy="852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1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6200000" flipH="1">
            <a:off x="23813" y="30956"/>
            <a:ext cx="866775" cy="852488"/>
          </a:xfrm>
          <a:prstGeom prst="leftArrow">
            <a:avLst>
              <a:gd name="adj1" fmla="val 67877"/>
              <a:gd name="adj2" fmla="val 600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1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432" y="25003"/>
            <a:ext cx="871537" cy="864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10716" y="627787"/>
            <a:ext cx="89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PROJECTS</a:t>
            </a:r>
            <a:endParaRPr lang="da-DK" sz="1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" y="65724"/>
            <a:ext cx="365760" cy="36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0" y="143515"/>
            <a:ext cx="365760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405693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3</cp:revision>
  <dcterms:created xsi:type="dcterms:W3CDTF">2020-11-12T13:32:58Z</dcterms:created>
  <dcterms:modified xsi:type="dcterms:W3CDTF">2020-11-12T14:17:35Z</dcterms:modified>
</cp:coreProperties>
</file>