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" cy="914400"/>
  <p:notesSz cx="6858000" cy="9144000"/>
  <p:defaultTextStyle>
    <a:defPPr>
      <a:defRPr lang="da-DK"/>
    </a:defPPr>
    <a:lvl1pPr marL="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1pPr>
    <a:lvl2pPr marL="43891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2pPr>
    <a:lvl3pPr marL="87782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3pPr>
    <a:lvl4pPr marL="131674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4pPr>
    <a:lvl5pPr marL="175565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5pPr>
    <a:lvl6pPr marL="219456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6pPr>
    <a:lvl7pPr marL="263347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7pPr>
    <a:lvl8pPr marL="307238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8pPr>
    <a:lvl9pPr marL="35113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29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1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8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23813" y="30956"/>
            <a:ext cx="866775" cy="8524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44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flipH="1">
            <a:off x="23813" y="30956"/>
            <a:ext cx="866775" cy="85248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81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 rot="16200000" flipH="1">
            <a:off x="23813" y="30956"/>
            <a:ext cx="866775" cy="852488"/>
          </a:xfrm>
          <a:prstGeom prst="leftArrow">
            <a:avLst>
              <a:gd name="adj1" fmla="val 67877"/>
              <a:gd name="adj2" fmla="val 600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1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</cp:revision>
  <dcterms:created xsi:type="dcterms:W3CDTF">2020-11-12T13:32:58Z</dcterms:created>
  <dcterms:modified xsi:type="dcterms:W3CDTF">2020-11-12T13:36:01Z</dcterms:modified>
</cp:coreProperties>
</file>