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29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8DE1-A2AD-4409-A429-EFF8514A879A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EA49-DC4A-4502-95FD-F13A9C2F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8DE1-A2AD-4409-A429-EFF8514A879A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EA49-DC4A-4502-95FD-F13A9C2F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8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8DE1-A2AD-4409-A429-EFF8514A879A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EA49-DC4A-4502-95FD-F13A9C2F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3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8DE1-A2AD-4409-A429-EFF8514A879A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EA49-DC4A-4502-95FD-F13A9C2F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5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8DE1-A2AD-4409-A429-EFF8514A879A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EA49-DC4A-4502-95FD-F13A9C2F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8DE1-A2AD-4409-A429-EFF8514A879A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EA49-DC4A-4502-95FD-F13A9C2F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6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8DE1-A2AD-4409-A429-EFF8514A879A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EA49-DC4A-4502-95FD-F13A9C2F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9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8DE1-A2AD-4409-A429-EFF8514A879A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EA49-DC4A-4502-95FD-F13A9C2F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1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8DE1-A2AD-4409-A429-EFF8514A879A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EA49-DC4A-4502-95FD-F13A9C2F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6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8DE1-A2AD-4409-A429-EFF8514A879A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EA49-DC4A-4502-95FD-F13A9C2F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8DE1-A2AD-4409-A429-EFF8514A879A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EA49-DC4A-4502-95FD-F13A9C2F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0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F8DE1-A2AD-4409-A429-EFF8514A879A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0EA49-DC4A-4502-95FD-F13A9C2F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9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r="15202" b="19257"/>
          <a:stretch/>
        </p:blipFill>
        <p:spPr>
          <a:xfrm>
            <a:off x="9233372" y="387450"/>
            <a:ext cx="2644666" cy="3017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1705" y="-1118932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b="1" dirty="0"/>
              <a:t>Jacob Hartzer</a:t>
            </a:r>
            <a:br>
              <a:rPr lang="en-US" sz="3600" b="1" dirty="0"/>
            </a:br>
            <a:r>
              <a:rPr lang="en-US" sz="3600" b="1" dirty="0"/>
              <a:t>MEEN Sophomore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2880" y="1342273"/>
            <a:ext cx="9418320" cy="506614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/>
              <a:t>After graduation, I would like to continue A&amp;M’s fast track graduate school program and then go into industry afterwards.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/>
              <a:t>I have reasonable programming experience, first learning in high school. I was a software developer at NXP semiconductors this past summer and I currently do research in both the department of Mathematics and Aerospace Engineering. I have experience in Python, C++, MatLab, and LabVIEW.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/>
              <a:t>Learning Goals: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500" dirty="0"/>
              <a:t>Further Develop programming experience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500" dirty="0"/>
              <a:t>Solidify knowledge of differential equations and numerical solutions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500" dirty="0"/>
              <a:t>Develop a deep understanding of how numerical methods operate and feel confident in being able to apply this learning in industry.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25125" y="3552181"/>
            <a:ext cx="166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Prefers to be called Jacob</a:t>
            </a:r>
          </a:p>
        </p:txBody>
      </p:sp>
    </p:spTree>
    <p:extLst>
      <p:ext uri="{BB962C8B-B14F-4D97-AF65-F5344CB8AC3E}">
        <p14:creationId xmlns:p14="http://schemas.microsoft.com/office/powerpoint/2010/main" val="1573982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20</TotalTime>
  <Words>116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Jacob Hartzer MEEN Sophomore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Jacob Hartzer MEEN Sophomore</dc:title>
  <dc:creator>Jacob Hartzer</dc:creator>
  <cp:lastModifiedBy>Jacob Hartzer</cp:lastModifiedBy>
  <cp:revision>5</cp:revision>
  <dcterms:created xsi:type="dcterms:W3CDTF">2017-01-20T01:14:34Z</dcterms:created>
  <dcterms:modified xsi:type="dcterms:W3CDTF">2017-01-21T02:42:02Z</dcterms:modified>
</cp:coreProperties>
</file>