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2" r:id="rId5"/>
    <p:sldId id="259" r:id="rId6"/>
    <p:sldId id="278" r:id="rId7"/>
    <p:sldId id="281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37" d="100"/>
          <a:sy n="37" d="100"/>
        </p:scale>
        <p:origin x="936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03/11/2024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03/11/2024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0" y="2235200"/>
            <a:ext cx="7975600" cy="238760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it-IT" dirty="0"/>
              <a:t>Leicester Accomodation Reviwews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Our Idea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713991"/>
            <a:ext cx="4483609" cy="2278889"/>
          </a:xfrm>
        </p:spPr>
        <p:txBody>
          <a:bodyPr rtlCol="0">
            <a:normAutofit fontScale="92500"/>
          </a:bodyPr>
          <a:lstStyle>
            <a:defPPr>
              <a:defRPr lang="en-GB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Students tend to have issues with </a:t>
            </a:r>
            <a:r>
              <a:rPr lang="it-IT" sz="2000" dirty="0" err="1"/>
              <a:t>accommodation</a:t>
            </a:r>
            <a:endParaRPr lang="it-IT" sz="20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Currently,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hard to </a:t>
            </a:r>
            <a:r>
              <a:rPr lang="it-IT" sz="2000" dirty="0" err="1"/>
              <a:t>find</a:t>
            </a:r>
            <a:r>
              <a:rPr lang="it-IT" sz="2000" dirty="0"/>
              <a:t> </a:t>
            </a:r>
            <a:r>
              <a:rPr lang="it-IT" sz="2000" dirty="0" err="1"/>
              <a:t>honest</a:t>
            </a:r>
            <a:r>
              <a:rPr lang="it-IT" sz="2000" dirty="0"/>
              <a:t> reviews on </a:t>
            </a:r>
            <a:r>
              <a:rPr lang="it-IT" sz="2000" dirty="0" err="1"/>
              <a:t>accommodations</a:t>
            </a:r>
            <a:r>
              <a:rPr lang="it-IT" sz="2000" dirty="0"/>
              <a:t>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applying</a:t>
            </a:r>
            <a:r>
              <a:rPr lang="it-IT" sz="20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to create a website </a:t>
            </a:r>
            <a:r>
              <a:rPr lang="it-IT" sz="2000" dirty="0" err="1"/>
              <a:t>where</a:t>
            </a:r>
            <a:r>
              <a:rPr lang="it-IT" sz="2000" dirty="0"/>
              <a:t> students can </a:t>
            </a:r>
            <a:r>
              <a:rPr lang="it-IT" sz="2000" dirty="0" err="1"/>
              <a:t>leave</a:t>
            </a:r>
            <a:r>
              <a:rPr lang="it-IT" sz="2000" dirty="0"/>
              <a:t> and </a:t>
            </a:r>
            <a:r>
              <a:rPr lang="it-IT" sz="2000" dirty="0" err="1"/>
              <a:t>view</a:t>
            </a:r>
            <a:r>
              <a:rPr lang="it-IT" sz="2000" dirty="0"/>
              <a:t> </a:t>
            </a:r>
            <a:r>
              <a:rPr lang="it-IT" sz="2000" dirty="0" err="1"/>
              <a:t>honest</a:t>
            </a:r>
            <a:r>
              <a:rPr lang="it-IT" sz="2000" dirty="0"/>
              <a:t>, </a:t>
            </a:r>
            <a:r>
              <a:rPr lang="it-IT" sz="2000" dirty="0" err="1"/>
              <a:t>unbiased</a:t>
            </a:r>
            <a:r>
              <a:rPr lang="it-IT" sz="2000" dirty="0"/>
              <a:t> reviews. </a:t>
            </a:r>
            <a:endParaRPr lang="en-GB" sz="2000" dirty="0"/>
          </a:p>
        </p:txBody>
      </p:sp>
      <p:pic>
        <p:nvPicPr>
          <p:cNvPr id="8" name="Picture Placeholder 7" descr="A bedroom with a bed and a kitchen&#10;&#10;Description automatically generated">
            <a:extLst>
              <a:ext uri="{FF2B5EF4-FFF2-40B4-BE49-F238E27FC236}">
                <a16:creationId xmlns:a16="http://schemas.microsoft.com/office/drawing/2014/main" id="{27F09779-1606-B64B-55CE-175780B7A7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9546" r="29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0" y="1981200"/>
            <a:ext cx="4840641" cy="1773555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A0EB9-64D2-1772-52A4-005DA53B6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585C8D15D41459CE60C890E552321" ma:contentTypeVersion="9" ma:contentTypeDescription="Create a new document." ma:contentTypeScope="" ma:versionID="696cab5e0de4ad6f24b0cd6939cd20e0">
  <xsd:schema xmlns:xsd="http://www.w3.org/2001/XMLSchema" xmlns:xs="http://www.w3.org/2001/XMLSchema" xmlns:p="http://schemas.microsoft.com/office/2006/metadata/properties" xmlns:ns3="f2f0648d-ca38-493f-a0a9-eeaa832e2c5f" xmlns:ns4="a550ed94-58b4-484f-b18a-f443fc999529" targetNamespace="http://schemas.microsoft.com/office/2006/metadata/properties" ma:root="true" ma:fieldsID="204068e3d9e39709b5358eda062fd46b" ns3:_="" ns4:_="">
    <xsd:import namespace="f2f0648d-ca38-493f-a0a9-eeaa832e2c5f"/>
    <xsd:import namespace="a550ed94-58b4-484f-b18a-f443fc9995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0648d-ca38-493f-a0a9-eeaa832e2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0ed94-58b4-484f-b18a-f443fc99952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f0648d-ca38-493f-a0a9-eeaa832e2c5f" xsi:nil="true"/>
  </documentManagement>
</p:properties>
</file>

<file path=customXml/itemProps1.xml><?xml version="1.0" encoding="utf-8"?>
<ds:datastoreItem xmlns:ds="http://schemas.openxmlformats.org/officeDocument/2006/customXml" ds:itemID="{6B2E669F-0D8C-4821-9ABC-28DEF86FDA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257A4-4223-4E78-B62A-43C588615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0648d-ca38-493f-a0a9-eeaa832e2c5f"/>
    <ds:schemaRef ds:uri="a550ed94-58b4-484f-b18a-f443fc9995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773E69-7826-43F3-BDB9-71719A6E4C7F}">
  <ds:schemaRefs>
    <ds:schemaRef ds:uri="f2f0648d-ca38-493f-a0a9-eeaa832e2c5f"/>
    <ds:schemaRef ds:uri="http://schemas.microsoft.com/office/2006/documentManagement/types"/>
    <ds:schemaRef ds:uri="http://purl.org/dc/elements/1.1/"/>
    <ds:schemaRef ds:uri="a550ed94-58b4-484f-b18a-f443fc999529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{DC8F0029-6887-4B26-8ED8-ABA5FBDD12F9}tf11964407_win32</Template>
  <TotalTime>152</TotalTime>
  <Words>51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Leicester Accomodation Reviwews</vt:lpstr>
      <vt:lpstr>Our Idea</vt:lpstr>
      <vt:lpstr>Demo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Mazher, Marwa</dc:creator>
  <cp:lastModifiedBy>Mazher, Marwa</cp:lastModifiedBy>
  <cp:revision>1</cp:revision>
  <dcterms:created xsi:type="dcterms:W3CDTF">2024-11-03T10:15:38Z</dcterms:created>
  <dcterms:modified xsi:type="dcterms:W3CDTF">2024-11-03T14:09:17Z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0x010100E02585C8D15D41459CE60C890E552321</vt:lpwstr>
  </property>
</Properties>
</file>