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72" r:id="rId5"/>
    <p:sldId id="259" r:id="rId6"/>
    <p:sldId id="278" r:id="rId7"/>
    <p:sldId id="282" r:id="rId8"/>
    <p:sldId id="281" r:id="rId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CF48FA-B09E-4C1C-B4E0-07B1D5CCA614}" v="1" dt="2024-11-03T14:11:53.223"/>
  </p1510:revLst>
</p1510:revInfo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64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GB"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GB" sz="1200"/>
            </a:lvl1pPr>
          </a:lstStyle>
          <a:p>
            <a:pPr rtl="0"/>
            <a:fld id="{FD913024-4032-4B4F-8680-09D5E08EDB6E}" type="datetimeFigureOut">
              <a:rPr lang="en-GB" smtClean="0"/>
              <a:t>03/11/2024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GB" sz="1200"/>
            </a:lvl1pPr>
          </a:lstStyle>
          <a:p>
            <a:pPr rtl="0"/>
            <a:fld id="{49E357A0-8177-46BC-BFCE-19D99E3453C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GB"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GB" sz="1200"/>
            </a:lvl1pPr>
          </a:lstStyle>
          <a:p>
            <a:pPr rtl="0"/>
            <a:fld id="{F2AE225E-43E0-7047-8ADB-DD9EBB41B4D0}" type="datetimeFigureOut">
              <a:rPr lang="en-GB" noProof="0" smtClean="0"/>
              <a:t>03/11/2024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n-GB"/>
            </a:defPPr>
          </a:lstStyle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n-GB"/>
            </a:def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GB" sz="1200"/>
            </a:lvl1pPr>
          </a:lstStyle>
          <a:p>
            <a:pPr rtl="0"/>
            <a:fld id="{7C366290-4595-5745-A50F-D5EC13BAC60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589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896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891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5696C-8212-C941-1F19-5E618271E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90FF5F-C39A-1984-25BF-CF06478209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B25119-3E9A-0478-D174-613F14FEF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62D1E-2189-EBEC-7AB9-BC512368D0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402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5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lang="en-GB" sz="60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lang="en-GB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en-GB" sz="2000"/>
            </a:lvl2pPr>
            <a:lvl3pPr marL="914400" indent="0" algn="ctr">
              <a:buNone/>
              <a:defRPr lang="en-GB" sz="1800"/>
            </a:lvl3pPr>
            <a:lvl4pPr marL="1371600" indent="0" algn="ctr">
              <a:buNone/>
              <a:defRPr lang="en-GB" sz="1600"/>
            </a:lvl4pPr>
            <a:lvl5pPr marL="1828800" indent="0" algn="ctr">
              <a:buNone/>
              <a:defRPr lang="en-GB" sz="1600"/>
            </a:lvl5pPr>
            <a:lvl6pPr marL="2286000" indent="0" algn="ctr">
              <a:buNone/>
              <a:defRPr lang="en-GB" sz="1600"/>
            </a:lvl6pPr>
            <a:lvl7pPr marL="2743200" indent="0" algn="ctr">
              <a:buNone/>
              <a:defRPr lang="en-GB" sz="1600"/>
            </a:lvl7pPr>
            <a:lvl8pPr marL="3200400" indent="0" algn="ctr">
              <a:buNone/>
              <a:defRPr lang="en-GB" sz="1600"/>
            </a:lvl8pPr>
            <a:lvl9pPr marL="3657600" indent="0" algn="ctr">
              <a:buNone/>
              <a:defRPr lang="en-GB" sz="1600"/>
            </a:lvl9pPr>
          </a:lstStyle>
          <a:p>
            <a:pPr rt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58FB4751-880F-D840-AAA9-3A15815CC99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58FB4751-880F-D840-AAA9-3A15815CC99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/>
            </a:lvl1pPr>
            <a:lvl2pPr marL="457200" indent="0">
              <a:buNone/>
              <a:defRPr lang="en-GB" sz="1400"/>
            </a:lvl2pPr>
            <a:lvl3pPr marL="914400" indent="0">
              <a:buNone/>
              <a:defRPr lang="en-GB" sz="1200"/>
            </a:lvl3pPr>
            <a:lvl4pPr marL="1371600" indent="0">
              <a:buNone/>
              <a:defRPr lang="en-GB" sz="1000"/>
            </a:lvl4pPr>
            <a:lvl5pPr marL="1828800" indent="0">
              <a:buNone/>
              <a:defRPr lang="en-GB" sz="1000"/>
            </a:lvl5pPr>
            <a:lvl6pPr marL="2286000" indent="0">
              <a:buNone/>
              <a:defRPr lang="en-GB" sz="1000"/>
            </a:lvl6pPr>
            <a:lvl7pPr marL="2743200" indent="0">
              <a:buNone/>
              <a:defRPr lang="en-GB" sz="1000"/>
            </a:lvl7pPr>
            <a:lvl8pPr marL="3200400" indent="0">
              <a:buNone/>
              <a:defRPr lang="en-GB" sz="1000"/>
            </a:lvl8pPr>
            <a:lvl9pPr marL="3657600" indent="0">
              <a:buNone/>
              <a:defRPr lang="en-GB"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3200"/>
            </a:lvl1pPr>
            <a:lvl2pPr marL="457200" indent="0">
              <a:buNone/>
              <a:defRPr lang="en-GB" sz="2800"/>
            </a:lvl2pPr>
            <a:lvl3pPr marL="914400" indent="0">
              <a:buNone/>
              <a:defRPr lang="en-GB" sz="2400"/>
            </a:lvl3pPr>
            <a:lvl4pPr marL="1371600" indent="0">
              <a:buNone/>
              <a:defRPr lang="en-GB" sz="2000"/>
            </a:lvl4pPr>
            <a:lvl5pPr marL="1828800" indent="0">
              <a:buNone/>
              <a:defRPr lang="en-GB" sz="2000"/>
            </a:lvl5pPr>
            <a:lvl6pPr marL="2286000" indent="0">
              <a:buNone/>
              <a:defRPr lang="en-GB" sz="2000"/>
            </a:lvl6pPr>
            <a:lvl7pPr marL="2743200" indent="0">
              <a:buNone/>
              <a:defRPr lang="en-GB" sz="2000"/>
            </a:lvl7pPr>
            <a:lvl8pPr marL="3200400" indent="0">
              <a:buNone/>
              <a:defRPr lang="en-GB" sz="2000"/>
            </a:lvl8pPr>
            <a:lvl9pPr marL="3657600" indent="0">
              <a:buNone/>
              <a:defRPr lang="en-GB" sz="2000"/>
            </a:lvl9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rtlCol="0" anchor="b"/>
          <a:lstStyle>
            <a:lvl1pPr algn="ctr">
              <a:defRPr lang="en-GB" sz="60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lang="en-GB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en-GB" sz="2000"/>
            </a:lvl2pPr>
            <a:lvl3pPr marL="914400" indent="0" algn="ctr">
              <a:buNone/>
              <a:defRPr lang="en-GB" sz="1800"/>
            </a:lvl3pPr>
            <a:lvl4pPr marL="1371600" indent="0" algn="ctr">
              <a:buNone/>
              <a:defRPr lang="en-GB" sz="1600"/>
            </a:lvl4pPr>
            <a:lvl5pPr marL="1828800" indent="0" algn="ctr">
              <a:buNone/>
              <a:defRPr lang="en-GB" sz="1600"/>
            </a:lvl5pPr>
            <a:lvl6pPr marL="2286000" indent="0" algn="ctr">
              <a:buNone/>
              <a:defRPr lang="en-GB" sz="1600"/>
            </a:lvl6pPr>
            <a:lvl7pPr marL="2743200" indent="0" algn="ctr">
              <a:buNone/>
              <a:defRPr lang="en-GB" sz="1600"/>
            </a:lvl7pPr>
            <a:lvl8pPr marL="3200400" indent="0" algn="ctr">
              <a:buNone/>
              <a:defRPr lang="en-GB" sz="1600"/>
            </a:lvl8pPr>
            <a:lvl9pPr marL="3657600" indent="0" algn="ctr">
              <a:buNone/>
              <a:defRPr lang="en-GB" sz="1600"/>
            </a:lvl9pPr>
          </a:lstStyle>
          <a:p>
            <a:pPr rt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en-GB" sz="32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en-GB" sz="3200"/>
            </a:lvl1pPr>
            <a:lvl2pPr>
              <a:defRPr lang="en-GB" sz="2800"/>
            </a:lvl2pPr>
            <a:lvl3pPr>
              <a:defRPr lang="en-GB" sz="2400"/>
            </a:lvl3pPr>
            <a:lvl4pPr>
              <a:defRPr lang="en-GB" sz="2000"/>
            </a:lvl4pPr>
            <a:lvl5pPr>
              <a:defRPr lang="en-GB" sz="2000"/>
            </a:lvl5pPr>
            <a:lvl6pPr>
              <a:defRPr lang="en-GB" sz="2000"/>
            </a:lvl6pPr>
            <a:lvl7pPr>
              <a:defRPr lang="en-GB" sz="2000"/>
            </a:lvl7pPr>
            <a:lvl8pPr>
              <a:defRPr lang="en-GB" sz="2000"/>
            </a:lvl8pPr>
            <a:lvl9pPr>
              <a:defRPr lang="en-GB"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en-GB" sz="1600"/>
            </a:lvl1pPr>
            <a:lvl2pPr marL="457200" indent="0">
              <a:buNone/>
              <a:defRPr lang="en-GB" sz="1400"/>
            </a:lvl2pPr>
            <a:lvl3pPr marL="914400" indent="0">
              <a:buNone/>
              <a:defRPr lang="en-GB" sz="1200"/>
            </a:lvl3pPr>
            <a:lvl4pPr marL="1371600" indent="0">
              <a:buNone/>
              <a:defRPr lang="en-GB" sz="1000"/>
            </a:lvl4pPr>
            <a:lvl5pPr marL="1828800" indent="0">
              <a:buNone/>
              <a:defRPr lang="en-GB" sz="1000"/>
            </a:lvl5pPr>
            <a:lvl6pPr marL="2286000" indent="0">
              <a:buNone/>
              <a:defRPr lang="en-GB" sz="1000"/>
            </a:lvl6pPr>
            <a:lvl7pPr marL="2743200" indent="0">
              <a:buNone/>
              <a:defRPr lang="en-GB" sz="1000"/>
            </a:lvl7pPr>
            <a:lvl8pPr marL="3200400" indent="0">
              <a:buNone/>
              <a:defRPr lang="en-GB" sz="1000"/>
            </a:lvl8pPr>
            <a:lvl9pPr marL="3657600" indent="0">
              <a:buNone/>
              <a:defRPr lang="en-GB"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 rtlCol="0"/>
          <a:lstStyle>
            <a:lvl1pPr algn="ctr"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 rtlCol="0"/>
          <a:lstStyle>
            <a:lvl1pPr marL="0" indent="0" algn="r">
              <a:buNone/>
              <a:defRPr lang="en-GB" sz="2400" cap="all" baseline="0"/>
            </a:lvl1pPr>
            <a:lvl2pPr marL="457200" indent="0" algn="r">
              <a:buNone/>
              <a:defRPr lang="en-GB" sz="1800">
                <a:latin typeface="+mj-lt"/>
              </a:defRPr>
            </a:lvl2pPr>
            <a:lvl3pPr marL="914400" indent="0" algn="r">
              <a:buNone/>
              <a:defRPr lang="en-GB"/>
            </a:lvl3pPr>
            <a:lvl4pPr marL="1371600" indent="0" algn="r">
              <a:buNone/>
              <a:defRPr lang="en-GB"/>
            </a:lvl4pPr>
            <a:lvl5pPr marL="1828800" indent="0" algn="r">
              <a:buNone/>
              <a:defRPr lang="en-GB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rtlCol="0" anchor="b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/>
            </a:lvl1pPr>
            <a:lvl2pPr marL="457200" indent="0">
              <a:buNone/>
              <a:defRPr lang="en-GB" sz="1400"/>
            </a:lvl2pPr>
            <a:lvl3pPr marL="914400" indent="0">
              <a:buNone/>
              <a:defRPr lang="en-GB" sz="1200"/>
            </a:lvl3pPr>
            <a:lvl4pPr marL="1371600" indent="0">
              <a:buNone/>
              <a:defRPr lang="en-GB" sz="1000"/>
            </a:lvl4pPr>
            <a:lvl5pPr marL="1828800" indent="0">
              <a:buNone/>
              <a:defRPr lang="en-GB" sz="1000"/>
            </a:lvl5pPr>
            <a:lvl6pPr marL="2286000" indent="0">
              <a:buNone/>
              <a:defRPr lang="en-GB" sz="1000"/>
            </a:lvl6pPr>
            <a:lvl7pPr marL="2743200" indent="0">
              <a:buNone/>
              <a:defRPr lang="en-GB" sz="1000"/>
            </a:lvl7pPr>
            <a:lvl8pPr marL="3200400" indent="0">
              <a:buNone/>
              <a:defRPr lang="en-GB" sz="1000"/>
            </a:lvl8pPr>
            <a:lvl9pPr marL="3657600" indent="0">
              <a:buNone/>
              <a:defRPr lang="en-GB"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3200"/>
            </a:lvl1pPr>
            <a:lvl2pPr marL="457200" indent="0">
              <a:buNone/>
              <a:defRPr lang="en-GB" sz="2800"/>
            </a:lvl2pPr>
            <a:lvl3pPr marL="914400" indent="0">
              <a:buNone/>
              <a:defRPr lang="en-GB" sz="2400"/>
            </a:lvl3pPr>
            <a:lvl4pPr marL="1371600" indent="0">
              <a:buNone/>
              <a:defRPr lang="en-GB" sz="2000"/>
            </a:lvl4pPr>
            <a:lvl5pPr marL="1828800" indent="0">
              <a:buNone/>
              <a:defRPr lang="en-GB" sz="2000"/>
            </a:lvl5pPr>
            <a:lvl6pPr marL="2286000" indent="0">
              <a:buNone/>
              <a:defRPr lang="en-GB" sz="2000"/>
            </a:lvl6pPr>
            <a:lvl7pPr marL="2743200" indent="0">
              <a:buNone/>
              <a:defRPr lang="en-GB" sz="2000"/>
            </a:lvl7pPr>
            <a:lvl8pPr marL="3200400" indent="0">
              <a:buNone/>
              <a:defRPr lang="en-GB" sz="2000"/>
            </a:lvl8pPr>
            <a:lvl9pPr marL="3657600" indent="0">
              <a:buNone/>
              <a:defRPr lang="en-GB" sz="2000"/>
            </a:lvl9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rtlCol="0" anchor="b"/>
          <a:lstStyle>
            <a:lvl1pPr>
              <a:defRPr lang="en-GB"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 rtlCol="0"/>
          <a:lstStyle>
            <a:lvl1pPr marL="0" indent="0">
              <a:buNone/>
              <a:defRPr lang="en-GB" sz="2400">
                <a:solidFill>
                  <a:schemeClr val="accent1"/>
                </a:solidFill>
              </a:defRPr>
            </a:lvl1pPr>
            <a:lvl2pPr marL="457200" indent="0">
              <a:buNone/>
              <a:defRPr lang="en-GB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GB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400"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 rtlCol="0"/>
          <a:lstStyle>
            <a:lvl1pPr algn="ctr">
              <a:defRPr lang="en-GB" sz="2400" cap="all" baseline="0">
                <a:latin typeface="Gill Sans Nova" panose="020B0602020104020203" pitchFamily="34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GB"/>
            </a:def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GB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GB" sz="1400">
                <a:solidFill>
                  <a:schemeClr val="tx1"/>
                </a:solidFill>
              </a:defRPr>
            </a:lvl1pPr>
          </a:lstStyle>
          <a:p>
            <a:pPr rtl="0"/>
            <a:fld id="{58FB4751-880F-D840-AAA9-3A15815CC996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4400" y="2235200"/>
            <a:ext cx="7975600" cy="2387600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it-IT" dirty="0"/>
              <a:t>Leicester </a:t>
            </a:r>
            <a:r>
              <a:rPr lang="it-IT" dirty="0" err="1"/>
              <a:t>Accomodation</a:t>
            </a:r>
            <a:r>
              <a:rPr lang="it-IT" dirty="0"/>
              <a:t> Reviews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Our Idea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713991"/>
            <a:ext cx="4483609" cy="2278889"/>
          </a:xfrm>
        </p:spPr>
        <p:txBody>
          <a:bodyPr rtlCol="0">
            <a:normAutofit fontScale="92500"/>
          </a:bodyPr>
          <a:lstStyle>
            <a:defPPr>
              <a:defRPr lang="en-GB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dirty="0"/>
              <a:t>Students tend to have issues with </a:t>
            </a:r>
            <a:r>
              <a:rPr lang="it-IT" sz="2000" dirty="0" err="1"/>
              <a:t>accommodation</a:t>
            </a:r>
            <a:endParaRPr lang="it-IT" sz="20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dirty="0"/>
              <a:t>Currently,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hard to </a:t>
            </a:r>
            <a:r>
              <a:rPr lang="it-IT" sz="2000" dirty="0" err="1"/>
              <a:t>find</a:t>
            </a:r>
            <a:r>
              <a:rPr lang="it-IT" sz="2000" dirty="0"/>
              <a:t> </a:t>
            </a:r>
            <a:r>
              <a:rPr lang="it-IT" sz="2000" dirty="0" err="1"/>
              <a:t>honest</a:t>
            </a:r>
            <a:r>
              <a:rPr lang="it-IT" sz="2000" dirty="0"/>
              <a:t> reviews on </a:t>
            </a:r>
            <a:r>
              <a:rPr lang="it-IT" sz="2000" dirty="0" err="1"/>
              <a:t>accommodations</a:t>
            </a:r>
            <a:r>
              <a:rPr lang="it-IT" sz="2000" dirty="0"/>
              <a:t> </a:t>
            </a:r>
            <a:r>
              <a:rPr lang="it-IT" sz="2000" dirty="0" err="1"/>
              <a:t>before</a:t>
            </a:r>
            <a:r>
              <a:rPr lang="it-IT" sz="2000" dirty="0"/>
              <a:t> </a:t>
            </a:r>
            <a:r>
              <a:rPr lang="it-IT" sz="2000" dirty="0" err="1"/>
              <a:t>applying</a:t>
            </a:r>
            <a:r>
              <a:rPr lang="it-IT" sz="20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dirty="0" err="1"/>
              <a:t>Our</a:t>
            </a:r>
            <a:r>
              <a:rPr lang="it-IT" sz="2000" dirty="0"/>
              <a:t> </a:t>
            </a:r>
            <a:r>
              <a:rPr lang="it-IT" sz="2000" dirty="0" err="1"/>
              <a:t>solution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to create a website </a:t>
            </a:r>
            <a:r>
              <a:rPr lang="it-IT" sz="2000" dirty="0" err="1"/>
              <a:t>where</a:t>
            </a:r>
            <a:r>
              <a:rPr lang="it-IT" sz="2000" dirty="0"/>
              <a:t> students can </a:t>
            </a:r>
            <a:r>
              <a:rPr lang="it-IT" sz="2000" dirty="0" err="1"/>
              <a:t>leave</a:t>
            </a:r>
            <a:r>
              <a:rPr lang="it-IT" sz="2000" dirty="0"/>
              <a:t> and </a:t>
            </a:r>
            <a:r>
              <a:rPr lang="it-IT" sz="2000" dirty="0" err="1"/>
              <a:t>view</a:t>
            </a:r>
            <a:r>
              <a:rPr lang="it-IT" sz="2000" dirty="0"/>
              <a:t> </a:t>
            </a:r>
            <a:r>
              <a:rPr lang="it-IT" sz="2000" dirty="0" err="1"/>
              <a:t>honest</a:t>
            </a:r>
            <a:r>
              <a:rPr lang="it-IT" sz="2000" dirty="0"/>
              <a:t>, </a:t>
            </a:r>
            <a:r>
              <a:rPr lang="it-IT" sz="2000" dirty="0" err="1"/>
              <a:t>unbiased</a:t>
            </a:r>
            <a:r>
              <a:rPr lang="it-IT" sz="2000" dirty="0"/>
              <a:t> reviews. </a:t>
            </a:r>
            <a:endParaRPr lang="en-GB" sz="2000" dirty="0"/>
          </a:p>
        </p:txBody>
      </p:sp>
      <p:pic>
        <p:nvPicPr>
          <p:cNvPr id="8" name="Picture Placeholder 7" descr="A bedroom with a bed and a kitchen&#10;&#10;Description automatically generated">
            <a:extLst>
              <a:ext uri="{FF2B5EF4-FFF2-40B4-BE49-F238E27FC236}">
                <a16:creationId xmlns:a16="http://schemas.microsoft.com/office/drawing/2014/main" id="{27F09779-1606-B64B-55CE-175780B7A74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9546" r="295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0" y="1981200"/>
            <a:ext cx="4840641" cy="1773555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339AD-9CF5-561B-46FC-DE977298F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2AEAE73D-2EA2-9420-F5C3-B397E8F2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it-IT" dirty="0" err="1"/>
              <a:t>Improvements</a:t>
            </a:r>
            <a:r>
              <a:rPr lang="it-IT" dirty="0"/>
              <a:t>: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48C0CFC-21E0-8EDA-D87F-4C4432433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2055875"/>
            <a:ext cx="4483609" cy="2278889"/>
          </a:xfrm>
        </p:spPr>
        <p:txBody>
          <a:bodyPr rtlCol="0">
            <a:normAutofit/>
          </a:bodyPr>
          <a:lstStyle>
            <a:defPPr>
              <a:defRPr lang="en-GB"/>
            </a:def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sz="2000" dirty="0"/>
              <a:t>With more time,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may</a:t>
            </a:r>
            <a:r>
              <a:rPr lang="it-IT" sz="2000" dirty="0"/>
              <a:t> be </a:t>
            </a:r>
            <a:r>
              <a:rPr lang="it-IT" sz="2000" dirty="0" err="1"/>
              <a:t>be</a:t>
            </a:r>
            <a:r>
              <a:rPr lang="it-IT" sz="2000" dirty="0"/>
              <a:t> </a:t>
            </a:r>
            <a:r>
              <a:rPr lang="it-IT" sz="2000" dirty="0" err="1"/>
              <a:t>able</a:t>
            </a:r>
            <a:r>
              <a:rPr lang="it-IT" sz="2000" dirty="0"/>
              <a:t> to </a:t>
            </a:r>
            <a:r>
              <a:rPr lang="it-IT" sz="2000" dirty="0" err="1"/>
              <a:t>improve</a:t>
            </a:r>
            <a:r>
              <a:rPr lang="it-IT" sz="2000" dirty="0"/>
              <a:t> the </a:t>
            </a:r>
            <a:r>
              <a:rPr lang="it-IT" sz="2000" dirty="0" err="1"/>
              <a:t>aesthetics</a:t>
            </a:r>
            <a:r>
              <a:rPr lang="it-IT" sz="2000" dirty="0"/>
              <a:t> and </a:t>
            </a:r>
            <a:r>
              <a:rPr lang="it-IT" sz="2000" dirty="0" err="1"/>
              <a:t>functionality</a:t>
            </a:r>
            <a:r>
              <a:rPr lang="it-IT" sz="2000" dirty="0"/>
              <a:t> of the website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sz="2000" dirty="0" err="1"/>
              <a:t>May</a:t>
            </a:r>
            <a:r>
              <a:rPr lang="it-IT" sz="2000" dirty="0"/>
              <a:t> </a:t>
            </a:r>
            <a:r>
              <a:rPr lang="it-IT" sz="2000" dirty="0" err="1"/>
              <a:t>expand</a:t>
            </a:r>
            <a:r>
              <a:rPr lang="it-IT" sz="2000" dirty="0"/>
              <a:t> </a:t>
            </a:r>
            <a:r>
              <a:rPr lang="it-IT" sz="2000" dirty="0" err="1"/>
              <a:t>it</a:t>
            </a:r>
            <a:r>
              <a:rPr lang="it-IT" sz="2000" dirty="0"/>
              <a:t> to include private </a:t>
            </a:r>
            <a:r>
              <a:rPr lang="it-IT" sz="2000" dirty="0" err="1"/>
              <a:t>accommodations</a:t>
            </a:r>
            <a:r>
              <a:rPr lang="it-IT" sz="2000" dirty="0"/>
              <a:t> </a:t>
            </a:r>
            <a:r>
              <a:rPr lang="it-IT" sz="2000" dirty="0" err="1"/>
              <a:t>outside</a:t>
            </a:r>
            <a:r>
              <a:rPr lang="it-IT" sz="2000" dirty="0"/>
              <a:t> of University of Leicester</a:t>
            </a:r>
            <a:endParaRPr lang="en-GB" sz="2000" dirty="0"/>
          </a:p>
        </p:txBody>
      </p:sp>
      <p:pic>
        <p:nvPicPr>
          <p:cNvPr id="8" name="Picture Placeholder 7" descr="A bedroom with a bed and a kitchen&#10;&#10;Description automatically generated">
            <a:extLst>
              <a:ext uri="{FF2B5EF4-FFF2-40B4-BE49-F238E27FC236}">
                <a16:creationId xmlns:a16="http://schemas.microsoft.com/office/drawing/2014/main" id="{FAFE3F93-5ED4-037E-6299-B0AD1B365DA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9546" r="295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5163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7A0EB9-64D2-1772-52A4-005DA53B6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Thank </a:t>
            </a:r>
            <a:r>
              <a:rPr lang="it-IT" dirty="0" err="1"/>
              <a:t>you</a:t>
            </a:r>
            <a:r>
              <a:rPr lang="it-IT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823_TF11964407_Win32" id="{B93CAFD1-3682-48B9-AB4D-B17AE97EAEF6}" vid="{42E63F67-4AC8-49A2-8D09-A38E4C6451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2585C8D15D41459CE60C890E552321" ma:contentTypeVersion="9" ma:contentTypeDescription="Create a new document." ma:contentTypeScope="" ma:versionID="696cab5e0de4ad6f24b0cd6939cd20e0">
  <xsd:schema xmlns:xsd="http://www.w3.org/2001/XMLSchema" xmlns:xs="http://www.w3.org/2001/XMLSchema" xmlns:p="http://schemas.microsoft.com/office/2006/metadata/properties" xmlns:ns3="f2f0648d-ca38-493f-a0a9-eeaa832e2c5f" xmlns:ns4="a550ed94-58b4-484f-b18a-f443fc999529" targetNamespace="http://schemas.microsoft.com/office/2006/metadata/properties" ma:root="true" ma:fieldsID="204068e3d9e39709b5358eda062fd46b" ns3:_="" ns4:_="">
    <xsd:import namespace="f2f0648d-ca38-493f-a0a9-eeaa832e2c5f"/>
    <xsd:import namespace="a550ed94-58b4-484f-b18a-f443fc99952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f0648d-ca38-493f-a0a9-eeaa832e2c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50ed94-58b4-484f-b18a-f443fc99952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2f0648d-ca38-493f-a0a9-eeaa832e2c5f" xsi:nil="true"/>
  </documentManagement>
</p:properties>
</file>

<file path=customXml/itemProps1.xml><?xml version="1.0" encoding="utf-8"?>
<ds:datastoreItem xmlns:ds="http://schemas.openxmlformats.org/officeDocument/2006/customXml" ds:itemID="{6B2E669F-0D8C-4821-9ABC-28DEF86FDA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A257A4-4223-4E78-B62A-43C588615A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f0648d-ca38-493f-a0a9-eeaa832e2c5f"/>
    <ds:schemaRef ds:uri="a550ed94-58b4-484f-b18a-f443fc9995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773E69-7826-43F3-BDB9-71719A6E4C7F}">
  <ds:schemaRefs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a550ed94-58b4-484f-b18a-f443fc999529"/>
    <ds:schemaRef ds:uri="f2f0648d-ca38-493f-a0a9-eeaa832e2c5f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{DC8F0029-6887-4B26-8ED8-ABA5FBDD12F9}tf11964407_win32</Template>
  <TotalTime>154</TotalTime>
  <Words>84</Words>
  <Application>Microsoft Office PowerPoint</Application>
  <PresentationFormat>Widescreen</PresentationFormat>
  <Paragraphs>15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Leicester Accomodation Reviews</vt:lpstr>
      <vt:lpstr>Our Idea</vt:lpstr>
      <vt:lpstr>Demo</vt:lpstr>
      <vt:lpstr>Improvements: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Mazher, Marwa</dc:creator>
  <cp:lastModifiedBy>Mazher, Marwa</cp:lastModifiedBy>
  <cp:revision>2</cp:revision>
  <dcterms:created xsi:type="dcterms:W3CDTF">2024-11-03T10:15:38Z</dcterms:created>
  <dcterms:modified xsi:type="dcterms:W3CDTF">2024-11-03T14:13:57Z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0x010100E02585C8D15D41459CE60C890E552321</vt:lpwstr>
  </property>
</Properties>
</file>