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5402-A933-4871-AB9F-C92744C50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7BFF0-1DBA-46C2-906C-8149D4123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7FBA-8DDB-4696-BC06-B9D7722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290E-B58C-4FAD-9627-D213D2674AF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44E1A-277E-48CA-90F5-A494AD1B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67045-EF50-47A8-9849-577BA37B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E32-1F24-4545-BCAD-5C318E968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0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0962-BB57-4589-A169-341C4F9E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6A44A-3624-47EA-9F25-D4E20DE18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42695-EE8F-4F85-A5F0-09F53220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290E-B58C-4FAD-9627-D213D2674AF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9F7-E7C2-48FA-82D2-B26FD8CA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38F99-59CC-4D8E-A012-F4B81515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E32-1F24-4545-BCAD-5C318E968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6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40983-C085-42C6-9679-1F30699CC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1DC7E-C960-49BC-BE91-22F6F99E9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0653F-31A6-4179-A2CA-6C80968A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290E-B58C-4FAD-9627-D213D2674AF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C68F9-CC08-47EC-BB59-F6CA6C5A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175A4-4334-4903-9F52-28EC67BB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E32-1F24-4545-BCAD-5C318E968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5BDE-9AD1-4559-AB4F-05DC3777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D4E9-33A5-4911-B920-330B6A69F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4052C-0DE7-4F0C-B0A8-88A0AAA5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290E-B58C-4FAD-9627-D213D2674AF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DEFC3-8CCD-4EE0-9A43-6DE4911A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3FD1A-D29B-4824-9792-6D62D225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E32-1F24-4545-BCAD-5C318E968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6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D821-7654-44C7-B11F-CA4FEE36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ADB45-59B1-4073-AC8E-622842D7B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80C0C-A4BD-43C2-8E13-E5772D24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290E-B58C-4FAD-9627-D213D2674AF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4BC7D-2A79-4F51-8554-4A71406D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59E9-C802-43DA-A6FE-E05D33F2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E32-1F24-4545-BCAD-5C318E968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9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B1E5-A036-4BF1-8028-506D2B0A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31E95-B313-40F2-A3AF-7A6311AC4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36DF3-D0C6-41F7-B7B7-6A68FA5CA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E5367-7344-4DFE-9511-B7099C4E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290E-B58C-4FAD-9627-D213D2674AF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27090-8982-41FE-A1EF-4B2B9927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45891-8FA6-4743-A293-E8E6A647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E32-1F24-4545-BCAD-5C318E968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C949-620B-4916-8D55-DB934955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30778-4ED5-4853-93FE-A7837B308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D95DC-13B9-47E4-B969-8F0FF84C5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45D3A-E1C3-4832-9FB9-22B0561F8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40C3A-B6E8-49F4-A89A-EDF5D4A86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A8F6A-66A2-4069-8A0E-2BE916CB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290E-B58C-4FAD-9627-D213D2674AF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49D7A-B5FE-4E83-81FE-62C630F5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45905-C962-4357-A014-D3A36924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E32-1F24-4545-BCAD-5C318E968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AE80-B74D-44DC-A928-2D9A2247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54F50-D64D-4CAF-BDAD-6B9545C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290E-B58C-4FAD-9627-D213D2674AF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0DC46-5A9B-431D-9E88-B8758987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04D36-AFCA-49E3-BB0C-96D7B57B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E32-1F24-4545-BCAD-5C318E968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2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7764-D177-49C6-A774-4D9AE32B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290E-B58C-4FAD-9627-D213D2674AF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9866E-12DD-4C1F-8C7E-A379E477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B8B2B-23FC-4D29-A5DD-9B33AC58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E32-1F24-4545-BCAD-5C318E968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1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2F10-C787-4CDF-AD30-DBF803F0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48F8-8BC7-442D-9B75-EE2B9737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A453-F049-4000-BAD4-736C43E78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E0AD9-D4BD-4788-AB58-DB6A7B4E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290E-B58C-4FAD-9627-D213D2674AF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E370D-E65A-45B5-9033-7D3BB15A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D2B01-5303-4C9D-839C-D3009513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E32-1F24-4545-BCAD-5C318E968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9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FA4B-4978-4656-ABEF-138585EC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6C7F8-3D51-43E3-9088-3B4FF3C3C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C983E-5BBD-48B9-879A-A3BDA77F8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D503C-2E49-4902-9A84-A08CF8D8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290E-B58C-4FAD-9627-D213D2674AF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9989D-63AA-4BCF-9DD0-95F3AF2F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E4875-8AD1-46C9-A371-0D166F39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46E32-1F24-4545-BCAD-5C318E968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6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A7809-3D59-4D7D-9AED-D8966647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CE7A4-3FE0-4DA6-AC46-8AD741C5A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82A50-7B2B-493C-A6A5-604F448FF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E290E-B58C-4FAD-9627-D213D2674AFB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32D14-10D2-4629-81CF-AB69FD01A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BD86-5C9A-4234-BC83-D1B01C9FA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6E32-1F24-4545-BCAD-5C318E968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7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E0553E-33ED-4F63-B99E-0FD97DDB9BD7}"/>
              </a:ext>
            </a:extLst>
          </p:cNvPr>
          <p:cNvSpPr/>
          <p:nvPr/>
        </p:nvSpPr>
        <p:spPr>
          <a:xfrm>
            <a:off x="1222626" y="437882"/>
            <a:ext cx="10471392" cy="5756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F2D7E1-66D4-4823-BA4A-42BE94D06BF0}"/>
              </a:ext>
            </a:extLst>
          </p:cNvPr>
          <p:cNvSpPr/>
          <p:nvPr/>
        </p:nvSpPr>
        <p:spPr>
          <a:xfrm>
            <a:off x="1392666" y="765456"/>
            <a:ext cx="10172471" cy="5226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0139481-067C-4243-8B0A-E8CA269CDED4}"/>
              </a:ext>
            </a:extLst>
          </p:cNvPr>
          <p:cNvGrpSpPr/>
          <p:nvPr/>
        </p:nvGrpSpPr>
        <p:grpSpPr>
          <a:xfrm>
            <a:off x="226215" y="2296529"/>
            <a:ext cx="914400" cy="914400"/>
            <a:chOff x="226215" y="2296529"/>
            <a:chExt cx="914400" cy="914400"/>
          </a:xfrm>
        </p:grpSpPr>
        <p:pic>
          <p:nvPicPr>
            <p:cNvPr id="7" name="Graphic 6" descr="Cloud">
              <a:extLst>
                <a:ext uri="{FF2B5EF4-FFF2-40B4-BE49-F238E27FC236}">
                  <a16:creationId xmlns:a16="http://schemas.microsoft.com/office/drawing/2014/main" id="{28A00ED6-6130-455F-A9F2-2E6E40C9C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6215" y="2296529"/>
              <a:ext cx="914400" cy="9144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C81C0F2-2C58-4C19-A45A-C89C88AAEBA6}"/>
                </a:ext>
              </a:extLst>
            </p:cNvPr>
            <p:cNvSpPr txBox="1"/>
            <p:nvPr/>
          </p:nvSpPr>
          <p:spPr>
            <a:xfrm>
              <a:off x="290208" y="2729949"/>
              <a:ext cx="750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Internet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ADC5C4A-B5E3-4839-922C-39C3307FA557}"/>
              </a:ext>
            </a:extLst>
          </p:cNvPr>
          <p:cNvGrpSpPr/>
          <p:nvPr/>
        </p:nvGrpSpPr>
        <p:grpSpPr>
          <a:xfrm>
            <a:off x="54074" y="3324138"/>
            <a:ext cx="1397151" cy="1560731"/>
            <a:chOff x="54074" y="3324138"/>
            <a:chExt cx="1397151" cy="1560731"/>
          </a:xfrm>
        </p:grpSpPr>
        <p:pic>
          <p:nvPicPr>
            <p:cNvPr id="5" name="Graphic 4" descr="Monitor">
              <a:extLst>
                <a:ext uri="{FF2B5EF4-FFF2-40B4-BE49-F238E27FC236}">
                  <a16:creationId xmlns:a16="http://schemas.microsoft.com/office/drawing/2014/main" id="{EF973B80-15F0-4F61-B6AD-F7B3FD5B9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7567" y="3324138"/>
              <a:ext cx="914400" cy="9144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575373A-89FB-4AF2-8A2C-05ABB9F54E86}"/>
                </a:ext>
              </a:extLst>
            </p:cNvPr>
            <p:cNvSpPr txBox="1"/>
            <p:nvPr/>
          </p:nvSpPr>
          <p:spPr>
            <a:xfrm>
              <a:off x="54074" y="4238538"/>
              <a:ext cx="13971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Local Workstation </a:t>
              </a:r>
            </a:p>
            <a:p>
              <a:r>
                <a:rPr lang="en-US" sz="1200" dirty="0"/>
                <a:t>Home</a:t>
              </a:r>
            </a:p>
            <a:p>
              <a:r>
                <a:rPr lang="en-US" sz="1200" dirty="0"/>
                <a:t>74.194.137.8</a:t>
              </a:r>
            </a:p>
          </p:txBody>
        </p:sp>
      </p:grpSp>
      <p:pic>
        <p:nvPicPr>
          <p:cNvPr id="9" name="Graphic 8" descr="Fire">
            <a:extLst>
              <a:ext uri="{FF2B5EF4-FFF2-40B4-BE49-F238E27FC236}">
                <a16:creationId xmlns:a16="http://schemas.microsoft.com/office/drawing/2014/main" id="{56F93D58-BC0E-4A9B-AE70-917EFCDA49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51226" y="2296529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9C944B-9A21-4873-BAF9-B432513F00E3}"/>
              </a:ext>
            </a:extLst>
          </p:cNvPr>
          <p:cNvSpPr txBox="1"/>
          <p:nvPr/>
        </p:nvSpPr>
        <p:spPr>
          <a:xfrm>
            <a:off x="1553656" y="3097753"/>
            <a:ext cx="1240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RedTeam</a:t>
            </a:r>
            <a:r>
              <a:rPr lang="en-US" sz="1200" dirty="0"/>
              <a:t> NSG Security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BB7969A-18E5-4872-A94F-09DFA0FDCF53}"/>
              </a:ext>
            </a:extLst>
          </p:cNvPr>
          <p:cNvGrpSpPr/>
          <p:nvPr/>
        </p:nvGrpSpPr>
        <p:grpSpPr>
          <a:xfrm>
            <a:off x="2536595" y="1777297"/>
            <a:ext cx="1590508" cy="1612724"/>
            <a:chOff x="2536595" y="1777297"/>
            <a:chExt cx="1590508" cy="1612724"/>
          </a:xfrm>
        </p:grpSpPr>
        <p:pic>
          <p:nvPicPr>
            <p:cNvPr id="12" name="Graphic 11" descr="Server">
              <a:extLst>
                <a:ext uri="{FF2B5EF4-FFF2-40B4-BE49-F238E27FC236}">
                  <a16:creationId xmlns:a16="http://schemas.microsoft.com/office/drawing/2014/main" id="{F6B81F42-0A2A-4FCC-81ED-C8AFF5864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94226" y="2359825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64AB0B-7185-4685-B2FF-7D7F9B56534E}"/>
                </a:ext>
              </a:extLst>
            </p:cNvPr>
            <p:cNvSpPr txBox="1"/>
            <p:nvPr/>
          </p:nvSpPr>
          <p:spPr>
            <a:xfrm>
              <a:off x="2580250" y="3113022"/>
              <a:ext cx="1240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VM w/Ansible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83D97F-8F04-439C-83AA-868F36E5E084}"/>
                </a:ext>
              </a:extLst>
            </p:cNvPr>
            <p:cNvSpPr txBox="1"/>
            <p:nvPr/>
          </p:nvSpPr>
          <p:spPr>
            <a:xfrm>
              <a:off x="2536595" y="1777297"/>
              <a:ext cx="1590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Jump-Box-Provisioner</a:t>
              </a:r>
            </a:p>
            <a:p>
              <a:r>
                <a:rPr lang="en-US" sz="1200" dirty="0"/>
                <a:t>52.183.33.163</a:t>
              </a:r>
            </a:p>
            <a:p>
              <a:r>
                <a:rPr lang="en-US" sz="1200" dirty="0"/>
                <a:t>10.0.0.4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E8EA99-A86B-4990-98B6-98C6EB33FA9E}"/>
              </a:ext>
            </a:extLst>
          </p:cNvPr>
          <p:cNvGrpSpPr/>
          <p:nvPr/>
        </p:nvGrpSpPr>
        <p:grpSpPr>
          <a:xfrm>
            <a:off x="9765903" y="3436040"/>
            <a:ext cx="1590508" cy="1791523"/>
            <a:chOff x="10066743" y="3805364"/>
            <a:chExt cx="1590508" cy="1791523"/>
          </a:xfrm>
        </p:grpSpPr>
        <p:pic>
          <p:nvPicPr>
            <p:cNvPr id="19" name="Graphic 18" descr="Server">
              <a:extLst>
                <a:ext uri="{FF2B5EF4-FFF2-40B4-BE49-F238E27FC236}">
                  <a16:creationId xmlns:a16="http://schemas.microsoft.com/office/drawing/2014/main" id="{BBC061A1-D82A-4FCB-BA71-034907983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101929" y="4427669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9BCBDB8-88AC-430A-B5CC-0A81DB78E4D9}"/>
                </a:ext>
              </a:extLst>
            </p:cNvPr>
            <p:cNvSpPr txBox="1"/>
            <p:nvPr/>
          </p:nvSpPr>
          <p:spPr>
            <a:xfrm>
              <a:off x="10144374" y="5319888"/>
              <a:ext cx="1240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ELK Server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200D6AC-4941-44D2-8B92-B0A686BDB8A1}"/>
                </a:ext>
              </a:extLst>
            </p:cNvPr>
            <p:cNvSpPr txBox="1"/>
            <p:nvPr/>
          </p:nvSpPr>
          <p:spPr>
            <a:xfrm>
              <a:off x="10066743" y="3805364"/>
              <a:ext cx="1590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ELK-Server</a:t>
              </a:r>
            </a:p>
            <a:p>
              <a:r>
                <a:rPr lang="en-US" sz="1200" dirty="0"/>
                <a:t>52.229.9.203</a:t>
              </a:r>
            </a:p>
            <a:p>
              <a:r>
                <a:rPr lang="en-US" sz="1200" dirty="0"/>
                <a:t>10.0.0.7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17D628B-03B6-41E8-BB57-C7F187E78E8E}"/>
              </a:ext>
            </a:extLst>
          </p:cNvPr>
          <p:cNvGrpSpPr/>
          <p:nvPr/>
        </p:nvGrpSpPr>
        <p:grpSpPr>
          <a:xfrm>
            <a:off x="1987760" y="4262335"/>
            <a:ext cx="1667307" cy="1214439"/>
            <a:chOff x="2095202" y="4433588"/>
            <a:chExt cx="1667307" cy="1214439"/>
          </a:xfrm>
        </p:grpSpPr>
        <p:pic>
          <p:nvPicPr>
            <p:cNvPr id="25" name="Graphic 24" descr="Binary">
              <a:extLst>
                <a:ext uri="{FF2B5EF4-FFF2-40B4-BE49-F238E27FC236}">
                  <a16:creationId xmlns:a16="http://schemas.microsoft.com/office/drawing/2014/main" id="{240BDF21-FD3D-4D95-8DE1-72D5F2C03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6200000">
              <a:off x="2354074" y="4478970"/>
              <a:ext cx="712803" cy="123054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7F61F2-92F1-4BA8-83CC-8B18CFC53207}"/>
                </a:ext>
              </a:extLst>
            </p:cNvPr>
            <p:cNvSpPr txBox="1"/>
            <p:nvPr/>
          </p:nvSpPr>
          <p:spPr>
            <a:xfrm>
              <a:off x="2193086" y="5371028"/>
              <a:ext cx="1240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Load Balancer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D38CE4-81FA-48CC-83C7-F57E074C43A6}"/>
                </a:ext>
              </a:extLst>
            </p:cNvPr>
            <p:cNvSpPr txBox="1"/>
            <p:nvPr/>
          </p:nvSpPr>
          <p:spPr>
            <a:xfrm>
              <a:off x="2172001" y="4433588"/>
              <a:ext cx="15905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RedTeamLB</a:t>
              </a:r>
              <a:endParaRPr lang="en-US" sz="1200" dirty="0"/>
            </a:p>
            <a:p>
              <a:r>
                <a:rPr lang="en-US" sz="1200" dirty="0"/>
                <a:t>20.42.144.5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3E237F7-5894-4008-A5FC-1C91628F1411}"/>
              </a:ext>
            </a:extLst>
          </p:cNvPr>
          <p:cNvSpPr txBox="1"/>
          <p:nvPr/>
        </p:nvSpPr>
        <p:spPr>
          <a:xfrm>
            <a:off x="4897673" y="492175"/>
            <a:ext cx="3576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Virtual Network 10.0.0.0/16   (</a:t>
            </a:r>
            <a:r>
              <a:rPr lang="en-US" sz="1200" dirty="0" err="1"/>
              <a:t>RedTeamVN</a:t>
            </a:r>
            <a:r>
              <a:rPr lang="en-US" sz="1200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AE4134-915B-4638-8A16-EF41AF0FFF96}"/>
              </a:ext>
            </a:extLst>
          </p:cNvPr>
          <p:cNvSpPr txBox="1"/>
          <p:nvPr/>
        </p:nvSpPr>
        <p:spPr>
          <a:xfrm>
            <a:off x="4848824" y="72753"/>
            <a:ext cx="3576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Resource group (</a:t>
            </a:r>
            <a:r>
              <a:rPr lang="en-US" sz="1200" dirty="0" err="1"/>
              <a:t>RedTeam</a:t>
            </a:r>
            <a:r>
              <a:rPr lang="en-US" sz="1200" dirty="0"/>
              <a:t>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8370315-0991-4EB3-B12B-C5CEDDF67708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58234" y="3006948"/>
            <a:ext cx="7174" cy="491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C0FA03C-CB03-4E88-89C8-6CD0D34A91D9}"/>
              </a:ext>
            </a:extLst>
          </p:cNvPr>
          <p:cNvSpPr txBox="1"/>
          <p:nvPr/>
        </p:nvSpPr>
        <p:spPr>
          <a:xfrm>
            <a:off x="1302925" y="2492390"/>
            <a:ext cx="61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SSH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263EE0-F2CD-4C32-9E05-584EF0987218}"/>
              </a:ext>
            </a:extLst>
          </p:cNvPr>
          <p:cNvSpPr txBox="1"/>
          <p:nvPr/>
        </p:nvSpPr>
        <p:spPr>
          <a:xfrm>
            <a:off x="277103" y="3086074"/>
            <a:ext cx="61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SSH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B3AC680-716A-4024-AE2B-BB7F88929B14}"/>
              </a:ext>
            </a:extLst>
          </p:cNvPr>
          <p:cNvCxnSpPr>
            <a:cxnSpLocks/>
          </p:cNvCxnSpPr>
          <p:nvPr/>
        </p:nvCxnSpPr>
        <p:spPr>
          <a:xfrm>
            <a:off x="1082852" y="2804642"/>
            <a:ext cx="542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3238FBE-B3FA-4CCF-B55D-933C0DC712A1}"/>
              </a:ext>
            </a:extLst>
          </p:cNvPr>
          <p:cNvCxnSpPr>
            <a:cxnSpLocks/>
          </p:cNvCxnSpPr>
          <p:nvPr/>
        </p:nvCxnSpPr>
        <p:spPr>
          <a:xfrm>
            <a:off x="2104297" y="2769390"/>
            <a:ext cx="60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8F4A31C-2D47-4FEB-BA2D-270162C6FF57}"/>
              </a:ext>
            </a:extLst>
          </p:cNvPr>
          <p:cNvCxnSpPr/>
          <p:nvPr/>
        </p:nvCxnSpPr>
        <p:spPr>
          <a:xfrm rot="16200000" flipH="1">
            <a:off x="1018140" y="2933159"/>
            <a:ext cx="1451569" cy="1322145"/>
          </a:xfrm>
          <a:prstGeom prst="curved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491876B-A9E4-45FD-B094-C755DF94B262}"/>
              </a:ext>
            </a:extLst>
          </p:cNvPr>
          <p:cNvSpPr txBox="1"/>
          <p:nvPr/>
        </p:nvSpPr>
        <p:spPr>
          <a:xfrm>
            <a:off x="1404614" y="3677815"/>
            <a:ext cx="100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 </a:t>
            </a:r>
          </a:p>
          <a:p>
            <a:r>
              <a:rPr lang="en-US" sz="1200" dirty="0"/>
              <a:t>Port 80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3096D76-F10B-4128-9C17-F240E615CDC1}"/>
              </a:ext>
            </a:extLst>
          </p:cNvPr>
          <p:cNvGrpSpPr/>
          <p:nvPr/>
        </p:nvGrpSpPr>
        <p:grpSpPr>
          <a:xfrm>
            <a:off x="4404671" y="1563145"/>
            <a:ext cx="1712447" cy="3690079"/>
            <a:chOff x="4452346" y="1259942"/>
            <a:chExt cx="1712447" cy="369007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599E1F0-BCB7-4179-84A5-3CC4642B5E91}"/>
                </a:ext>
              </a:extLst>
            </p:cNvPr>
            <p:cNvGrpSpPr/>
            <p:nvPr/>
          </p:nvGrpSpPr>
          <p:grpSpPr>
            <a:xfrm>
              <a:off x="4452346" y="1259942"/>
              <a:ext cx="1712447" cy="1681040"/>
              <a:chOff x="3953342" y="1002470"/>
              <a:chExt cx="1712447" cy="1681040"/>
            </a:xfrm>
          </p:grpSpPr>
          <p:pic>
            <p:nvPicPr>
              <p:cNvPr id="15" name="Graphic 14" descr="Server">
                <a:extLst>
                  <a:ext uri="{FF2B5EF4-FFF2-40B4-BE49-F238E27FC236}">
                    <a16:creationId xmlns:a16="http://schemas.microsoft.com/office/drawing/2014/main" id="{FA76590A-506F-4C22-8713-8ECC64EDB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014958" y="153169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759BC0-022B-4B0B-B95E-0AC572253C86}"/>
                  </a:ext>
                </a:extLst>
              </p:cNvPr>
              <p:cNvSpPr txBox="1"/>
              <p:nvPr/>
            </p:nvSpPr>
            <p:spPr>
              <a:xfrm>
                <a:off x="4075281" y="1002470"/>
                <a:ext cx="15905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DVWA-VM1</a:t>
                </a:r>
              </a:p>
              <a:p>
                <a:r>
                  <a:rPr lang="en-US" sz="1200" dirty="0"/>
                  <a:t>52.233.92.69</a:t>
                </a:r>
              </a:p>
              <a:p>
                <a:r>
                  <a:rPr lang="en-US" sz="1200" dirty="0"/>
                  <a:t>10.0.0.17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8BF9AB-B390-4C03-BD99-5F9A0DE008CD}"/>
                  </a:ext>
                </a:extLst>
              </p:cNvPr>
              <p:cNvSpPr txBox="1"/>
              <p:nvPr/>
            </p:nvSpPr>
            <p:spPr>
              <a:xfrm>
                <a:off x="3953342" y="2406511"/>
                <a:ext cx="12401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VM w/Docker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7CB2AA-2AE0-46AC-9EA7-B3775645BA8F}"/>
                </a:ext>
              </a:extLst>
            </p:cNvPr>
            <p:cNvGrpSpPr/>
            <p:nvPr/>
          </p:nvGrpSpPr>
          <p:grpSpPr>
            <a:xfrm>
              <a:off x="4540001" y="3235196"/>
              <a:ext cx="1592481" cy="1714825"/>
              <a:chOff x="3956135" y="3095438"/>
              <a:chExt cx="1592481" cy="1714825"/>
            </a:xfrm>
          </p:grpSpPr>
          <p:pic>
            <p:nvPicPr>
              <p:cNvPr id="17" name="Graphic 16" descr="Server">
                <a:extLst>
                  <a:ext uri="{FF2B5EF4-FFF2-40B4-BE49-F238E27FC236}">
                    <a16:creationId xmlns:a16="http://schemas.microsoft.com/office/drawing/2014/main" id="{57827CDF-A9C8-46EF-93D1-D7B1CBBE5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956135" y="363645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2D34F7-793C-4C8A-ACD3-95318D67B61B}"/>
                  </a:ext>
                </a:extLst>
              </p:cNvPr>
              <p:cNvSpPr txBox="1"/>
              <p:nvPr/>
            </p:nvSpPr>
            <p:spPr>
              <a:xfrm>
                <a:off x="3956602" y="4533264"/>
                <a:ext cx="12401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VM w/Docker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6ED4FC8-E7B5-4459-A9C8-ED134FBE978C}"/>
                  </a:ext>
                </a:extLst>
              </p:cNvPr>
              <p:cNvSpPr txBox="1"/>
              <p:nvPr/>
            </p:nvSpPr>
            <p:spPr>
              <a:xfrm>
                <a:off x="3958108" y="3095438"/>
                <a:ext cx="15905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DVWA-VM2</a:t>
                </a:r>
              </a:p>
              <a:p>
                <a:r>
                  <a:rPr lang="en-US" sz="1200" dirty="0"/>
                  <a:t>52.233.92.70</a:t>
                </a:r>
              </a:p>
              <a:p>
                <a:r>
                  <a:rPr lang="en-US" sz="1200" dirty="0"/>
                  <a:t>10.0.0.18</a:t>
                </a: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32A1EAD-292B-432B-95F0-7A241614F019}"/>
                </a:ext>
              </a:extLst>
            </p:cNvPr>
            <p:cNvSpPr/>
            <p:nvPr/>
          </p:nvSpPr>
          <p:spPr>
            <a:xfrm>
              <a:off x="4513962" y="1259942"/>
              <a:ext cx="1238812" cy="36900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7A100B49-1300-4F64-8D5D-D042F2F7103D}"/>
              </a:ext>
            </a:extLst>
          </p:cNvPr>
          <p:cNvSpPr txBox="1"/>
          <p:nvPr/>
        </p:nvSpPr>
        <p:spPr>
          <a:xfrm>
            <a:off x="7481595" y="1240139"/>
            <a:ext cx="1366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Availability Zone 3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E7A48A4-2C56-4850-AD50-81806FB4E2EF}"/>
              </a:ext>
            </a:extLst>
          </p:cNvPr>
          <p:cNvGrpSpPr/>
          <p:nvPr/>
        </p:nvGrpSpPr>
        <p:grpSpPr>
          <a:xfrm>
            <a:off x="6019051" y="1491777"/>
            <a:ext cx="1688106" cy="2536804"/>
            <a:chOff x="6096000" y="1167822"/>
            <a:chExt cx="1688106" cy="253680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A5313E-9229-4CB4-819E-2B36B57DA777}"/>
                </a:ext>
              </a:extLst>
            </p:cNvPr>
            <p:cNvGrpSpPr/>
            <p:nvPr/>
          </p:nvGrpSpPr>
          <p:grpSpPr>
            <a:xfrm>
              <a:off x="6168314" y="1167822"/>
              <a:ext cx="1615792" cy="1769897"/>
              <a:chOff x="5974403" y="913612"/>
              <a:chExt cx="1615792" cy="1769897"/>
            </a:xfrm>
          </p:grpSpPr>
          <p:pic>
            <p:nvPicPr>
              <p:cNvPr id="23" name="Graphic 22" descr="Server">
                <a:extLst>
                  <a:ext uri="{FF2B5EF4-FFF2-40B4-BE49-F238E27FC236}">
                    <a16:creationId xmlns:a16="http://schemas.microsoft.com/office/drawing/2014/main" id="{9A5F7A25-FC56-4FE4-B4E5-8C360F3D9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048777" y="153169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9E1C55-F3BB-4EDB-AAC9-743243A88577}"/>
                  </a:ext>
                </a:extLst>
              </p:cNvPr>
              <p:cNvSpPr txBox="1"/>
              <p:nvPr/>
            </p:nvSpPr>
            <p:spPr>
              <a:xfrm>
                <a:off x="6048777" y="2406510"/>
                <a:ext cx="12401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VM w/Docker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691D86-6709-49BA-80A4-CCFC3EAB7224}"/>
                  </a:ext>
                </a:extLst>
              </p:cNvPr>
              <p:cNvSpPr txBox="1"/>
              <p:nvPr/>
            </p:nvSpPr>
            <p:spPr>
              <a:xfrm>
                <a:off x="5974403" y="913612"/>
                <a:ext cx="16157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DVWA-VM3</a:t>
                </a:r>
              </a:p>
              <a:p>
                <a:r>
                  <a:rPr lang="en-US" sz="1200" dirty="0"/>
                  <a:t>52.148.153.245</a:t>
                </a:r>
              </a:p>
              <a:p>
                <a:r>
                  <a:rPr lang="en-US" sz="1200" dirty="0"/>
                  <a:t>10.0.0.19</a:t>
                </a: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E7470F6-0910-4430-A34A-4F3FB4213DF9}"/>
                </a:ext>
              </a:extLst>
            </p:cNvPr>
            <p:cNvSpPr/>
            <p:nvPr/>
          </p:nvSpPr>
          <p:spPr>
            <a:xfrm>
              <a:off x="6096000" y="1237248"/>
              <a:ext cx="1238812" cy="24673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5A2DF5E-46B4-4475-8990-61A8EB9E030E}"/>
              </a:ext>
            </a:extLst>
          </p:cNvPr>
          <p:cNvSpPr txBox="1"/>
          <p:nvPr/>
        </p:nvSpPr>
        <p:spPr>
          <a:xfrm>
            <a:off x="5922353" y="1221765"/>
            <a:ext cx="1366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Availability Zone 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36A4A45-2DA5-4F04-8FC4-8B6D2262C415}"/>
              </a:ext>
            </a:extLst>
          </p:cNvPr>
          <p:cNvSpPr txBox="1"/>
          <p:nvPr/>
        </p:nvSpPr>
        <p:spPr>
          <a:xfrm>
            <a:off x="4341668" y="1265038"/>
            <a:ext cx="1366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Availability Zone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868222-98BA-43B1-9799-78CB18904E4D}"/>
              </a:ext>
            </a:extLst>
          </p:cNvPr>
          <p:cNvGrpSpPr/>
          <p:nvPr/>
        </p:nvGrpSpPr>
        <p:grpSpPr>
          <a:xfrm>
            <a:off x="7721061" y="2442606"/>
            <a:ext cx="1665685" cy="1617830"/>
            <a:chOff x="7543344" y="1767321"/>
            <a:chExt cx="1665685" cy="1617830"/>
          </a:xfrm>
        </p:grpSpPr>
        <p:pic>
          <p:nvPicPr>
            <p:cNvPr id="21" name="Graphic 20" descr="Server">
              <a:extLst>
                <a:ext uri="{FF2B5EF4-FFF2-40B4-BE49-F238E27FC236}">
                  <a16:creationId xmlns:a16="http://schemas.microsoft.com/office/drawing/2014/main" id="{2C593FE3-60F9-4AFF-B974-72A0A5F3B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74702" y="2275941"/>
              <a:ext cx="914400" cy="91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DD7B37-5A02-406D-9FF6-61D62FC324A0}"/>
                </a:ext>
              </a:extLst>
            </p:cNvPr>
            <p:cNvSpPr txBox="1"/>
            <p:nvPr/>
          </p:nvSpPr>
          <p:spPr>
            <a:xfrm>
              <a:off x="7543344" y="3108152"/>
              <a:ext cx="1240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VM w/Docker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990D0C7-B822-4161-8425-36907704AB20}"/>
                </a:ext>
              </a:extLst>
            </p:cNvPr>
            <p:cNvSpPr txBox="1"/>
            <p:nvPr/>
          </p:nvSpPr>
          <p:spPr>
            <a:xfrm>
              <a:off x="7618521" y="1767321"/>
              <a:ext cx="1590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DVWA-VM4</a:t>
              </a:r>
            </a:p>
            <a:p>
              <a:r>
                <a:rPr lang="en-US" sz="1200" dirty="0"/>
                <a:t>52.156.107.98</a:t>
              </a:r>
            </a:p>
            <a:p>
              <a:r>
                <a:rPr lang="en-US" sz="1200" dirty="0"/>
                <a:t>10.0.0.20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0F84671B-1C2B-4629-9ADD-E7AFAC8A3733}"/>
              </a:ext>
            </a:extLst>
          </p:cNvPr>
          <p:cNvSpPr/>
          <p:nvPr/>
        </p:nvSpPr>
        <p:spPr>
          <a:xfrm>
            <a:off x="7590868" y="1561203"/>
            <a:ext cx="1238812" cy="2467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390A73B-A1CF-46C6-9EA5-824AEE67F32F}"/>
              </a:ext>
            </a:extLst>
          </p:cNvPr>
          <p:cNvSpPr/>
          <p:nvPr/>
        </p:nvSpPr>
        <p:spPr>
          <a:xfrm>
            <a:off x="4202349" y="1107462"/>
            <a:ext cx="4907781" cy="4258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0531C4-BB49-4AF7-AB62-A2D0FA0779CB}"/>
              </a:ext>
            </a:extLst>
          </p:cNvPr>
          <p:cNvSpPr txBox="1"/>
          <p:nvPr/>
        </p:nvSpPr>
        <p:spPr>
          <a:xfrm>
            <a:off x="5321864" y="877061"/>
            <a:ext cx="3576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Load Balancer Back End Pool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38D5E57-6109-4D16-A5A3-D2B132B19857}"/>
              </a:ext>
            </a:extLst>
          </p:cNvPr>
          <p:cNvCxnSpPr/>
          <p:nvPr/>
        </p:nvCxnSpPr>
        <p:spPr>
          <a:xfrm flipV="1">
            <a:off x="3325750" y="2733220"/>
            <a:ext cx="1015918" cy="13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A329FD7-AE69-408F-B231-4CDB9228719A}"/>
              </a:ext>
            </a:extLst>
          </p:cNvPr>
          <p:cNvCxnSpPr/>
          <p:nvPr/>
        </p:nvCxnSpPr>
        <p:spPr>
          <a:xfrm>
            <a:off x="4341668" y="2423628"/>
            <a:ext cx="0" cy="2112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6E5420A-4A6E-4529-9AE0-3BBF68573CCD}"/>
              </a:ext>
            </a:extLst>
          </p:cNvPr>
          <p:cNvCxnSpPr/>
          <p:nvPr/>
        </p:nvCxnSpPr>
        <p:spPr>
          <a:xfrm>
            <a:off x="4341668" y="2423628"/>
            <a:ext cx="269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F1852DD-17C7-46CD-8B89-BFB257D19ED5}"/>
              </a:ext>
            </a:extLst>
          </p:cNvPr>
          <p:cNvCxnSpPr/>
          <p:nvPr/>
        </p:nvCxnSpPr>
        <p:spPr>
          <a:xfrm>
            <a:off x="4341668" y="4536611"/>
            <a:ext cx="269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74D36E6-3DF7-405A-B599-BDD728B4D773}"/>
              </a:ext>
            </a:extLst>
          </p:cNvPr>
          <p:cNvCxnSpPr>
            <a:cxnSpLocks/>
          </p:cNvCxnSpPr>
          <p:nvPr/>
        </p:nvCxnSpPr>
        <p:spPr>
          <a:xfrm>
            <a:off x="4341668" y="3375339"/>
            <a:ext cx="1796724" cy="6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3AC7F0-5B31-44A7-8CAC-E12A0E8C9B84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6165739" y="2567063"/>
            <a:ext cx="0" cy="869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23D499E-4211-4BA7-8AE2-322E04DBC9C0}"/>
              </a:ext>
            </a:extLst>
          </p:cNvPr>
          <p:cNvCxnSpPr>
            <a:stCxn id="23" idx="1"/>
          </p:cNvCxnSpPr>
          <p:nvPr/>
        </p:nvCxnSpPr>
        <p:spPr>
          <a:xfrm>
            <a:off x="6165739" y="2567063"/>
            <a:ext cx="157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429E61B-7420-4A95-9C64-2B5CE7CCE916}"/>
              </a:ext>
            </a:extLst>
          </p:cNvPr>
          <p:cNvCxnSpPr>
            <a:cxnSpLocks/>
          </p:cNvCxnSpPr>
          <p:nvPr/>
        </p:nvCxnSpPr>
        <p:spPr>
          <a:xfrm flipV="1">
            <a:off x="6158371" y="3429000"/>
            <a:ext cx="1711306" cy="15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65E4D6A-375C-4E56-919E-C69409642FF3}"/>
              </a:ext>
            </a:extLst>
          </p:cNvPr>
          <p:cNvSpPr txBox="1"/>
          <p:nvPr/>
        </p:nvSpPr>
        <p:spPr>
          <a:xfrm>
            <a:off x="6742636" y="3231224"/>
            <a:ext cx="61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SSH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B152B15-964F-4806-8BAE-C4343E028DE2}"/>
              </a:ext>
            </a:extLst>
          </p:cNvPr>
          <p:cNvSpPr txBox="1"/>
          <p:nvPr/>
        </p:nvSpPr>
        <p:spPr>
          <a:xfrm>
            <a:off x="5269372" y="3131185"/>
            <a:ext cx="61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SSH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35935D-0233-4F71-B5A4-49CB6FEE4F44}"/>
              </a:ext>
            </a:extLst>
          </p:cNvPr>
          <p:cNvSpPr txBox="1"/>
          <p:nvPr/>
        </p:nvSpPr>
        <p:spPr>
          <a:xfrm>
            <a:off x="3670180" y="2509525"/>
            <a:ext cx="61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SSH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A318F5-DBAD-4FAD-B1EB-FE82D367D584}"/>
              </a:ext>
            </a:extLst>
          </p:cNvPr>
          <p:cNvSpPr txBox="1"/>
          <p:nvPr/>
        </p:nvSpPr>
        <p:spPr>
          <a:xfrm>
            <a:off x="2274539" y="2487137"/>
            <a:ext cx="61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SSH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BB211A6-3A35-4418-8E71-23A43C9CB293}"/>
              </a:ext>
            </a:extLst>
          </p:cNvPr>
          <p:cNvGrpSpPr/>
          <p:nvPr/>
        </p:nvGrpSpPr>
        <p:grpSpPr>
          <a:xfrm>
            <a:off x="163022" y="5060604"/>
            <a:ext cx="914400" cy="914400"/>
            <a:chOff x="226215" y="2296529"/>
            <a:chExt cx="914400" cy="914400"/>
          </a:xfrm>
        </p:grpSpPr>
        <p:pic>
          <p:nvPicPr>
            <p:cNvPr id="113" name="Graphic 112" descr="Cloud">
              <a:extLst>
                <a:ext uri="{FF2B5EF4-FFF2-40B4-BE49-F238E27FC236}">
                  <a16:creationId xmlns:a16="http://schemas.microsoft.com/office/drawing/2014/main" id="{0A8F9D9B-A21F-4480-915D-E29DEE48F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6215" y="2296529"/>
              <a:ext cx="914400" cy="914400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27BE7AB-9152-4174-A5DB-8559C622C7BB}"/>
                </a:ext>
              </a:extLst>
            </p:cNvPr>
            <p:cNvSpPr txBox="1"/>
            <p:nvPr/>
          </p:nvSpPr>
          <p:spPr>
            <a:xfrm>
              <a:off x="290208" y="2729949"/>
              <a:ext cx="750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Internet</a:t>
              </a:r>
            </a:p>
          </p:txBody>
        </p: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9B0931A-6C26-4866-A6C1-DB8058A8B63A}"/>
              </a:ext>
            </a:extLst>
          </p:cNvPr>
          <p:cNvCxnSpPr>
            <a:cxnSpLocks/>
          </p:cNvCxnSpPr>
          <p:nvPr/>
        </p:nvCxnSpPr>
        <p:spPr>
          <a:xfrm>
            <a:off x="940241" y="5717627"/>
            <a:ext cx="9523345" cy="22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B584341-037A-40D6-BB80-E70527469648}"/>
              </a:ext>
            </a:extLst>
          </p:cNvPr>
          <p:cNvCxnSpPr/>
          <p:nvPr/>
        </p:nvCxnSpPr>
        <p:spPr>
          <a:xfrm flipV="1">
            <a:off x="10463586" y="5240970"/>
            <a:ext cx="0" cy="434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1658F9F-2B16-4C55-91FF-E2E48B725A65}"/>
              </a:ext>
            </a:extLst>
          </p:cNvPr>
          <p:cNvSpPr txBox="1"/>
          <p:nvPr/>
        </p:nvSpPr>
        <p:spPr>
          <a:xfrm>
            <a:off x="5457309" y="5713049"/>
            <a:ext cx="1622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  Port 5601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47728BB-E985-47AC-916A-DD1F96383728}"/>
              </a:ext>
            </a:extLst>
          </p:cNvPr>
          <p:cNvCxnSpPr/>
          <p:nvPr/>
        </p:nvCxnSpPr>
        <p:spPr>
          <a:xfrm>
            <a:off x="585061" y="4884869"/>
            <a:ext cx="0" cy="394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BFF5F3F-FB21-4637-B04B-8E424FB1732F}"/>
              </a:ext>
            </a:extLst>
          </p:cNvPr>
          <p:cNvSpPr txBox="1"/>
          <p:nvPr/>
        </p:nvSpPr>
        <p:spPr>
          <a:xfrm>
            <a:off x="548447" y="4927317"/>
            <a:ext cx="100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 </a:t>
            </a:r>
          </a:p>
          <a:p>
            <a:r>
              <a:rPr lang="en-US" sz="1200" dirty="0"/>
              <a:t>Port 5601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621A551-2B3A-48C6-89EA-4E8FB881E33D}"/>
              </a:ext>
            </a:extLst>
          </p:cNvPr>
          <p:cNvCxnSpPr>
            <a:cxnSpLocks/>
          </p:cNvCxnSpPr>
          <p:nvPr/>
        </p:nvCxnSpPr>
        <p:spPr>
          <a:xfrm>
            <a:off x="3433864" y="3429000"/>
            <a:ext cx="0" cy="2047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CC22E3E-66CC-4D8E-B8C4-1D8789F91E4C}"/>
              </a:ext>
            </a:extLst>
          </p:cNvPr>
          <p:cNvCxnSpPr>
            <a:cxnSpLocks/>
          </p:cNvCxnSpPr>
          <p:nvPr/>
        </p:nvCxnSpPr>
        <p:spPr>
          <a:xfrm flipV="1">
            <a:off x="3433864" y="5494025"/>
            <a:ext cx="6634264" cy="22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45C32BB-F0F0-4507-BA23-E3B8F461C7E0}"/>
              </a:ext>
            </a:extLst>
          </p:cNvPr>
          <p:cNvCxnSpPr/>
          <p:nvPr/>
        </p:nvCxnSpPr>
        <p:spPr>
          <a:xfrm flipV="1">
            <a:off x="10068127" y="5227563"/>
            <a:ext cx="0" cy="266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3DAF7EF-0A62-4415-8DC0-5F5DEAABA108}"/>
              </a:ext>
            </a:extLst>
          </p:cNvPr>
          <p:cNvSpPr txBox="1"/>
          <p:nvPr/>
        </p:nvSpPr>
        <p:spPr>
          <a:xfrm>
            <a:off x="3412108" y="3656483"/>
            <a:ext cx="61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SSH</a:t>
            </a:r>
          </a:p>
        </p:txBody>
      </p:sp>
      <p:pic>
        <p:nvPicPr>
          <p:cNvPr id="136" name="Graphic 135" descr="Monitor">
            <a:extLst>
              <a:ext uri="{FF2B5EF4-FFF2-40B4-BE49-F238E27FC236}">
                <a16:creationId xmlns:a16="http://schemas.microsoft.com/office/drawing/2014/main" id="{F83EB829-8790-4D77-B8F0-5BE18434AB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01089" y="1756851"/>
            <a:ext cx="1087986" cy="1177999"/>
          </a:xfrm>
          <a:prstGeom prst="rect">
            <a:avLst/>
          </a:prstGeom>
        </p:spPr>
      </p:pic>
      <p:pic>
        <p:nvPicPr>
          <p:cNvPr id="138" name="Graphic 137" descr="Document">
            <a:extLst>
              <a:ext uri="{FF2B5EF4-FFF2-40B4-BE49-F238E27FC236}">
                <a16:creationId xmlns:a16="http://schemas.microsoft.com/office/drawing/2014/main" id="{94FE57EC-355F-4F70-97B9-33E02D73D5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013506" y="1951619"/>
            <a:ext cx="648255" cy="648255"/>
          </a:xfrm>
          <a:prstGeom prst="rect">
            <a:avLst/>
          </a:prstGeom>
        </p:spPr>
      </p:pic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562C2AD-39E4-41A5-A473-2E9493C6F53A}"/>
              </a:ext>
            </a:extLst>
          </p:cNvPr>
          <p:cNvCxnSpPr/>
          <p:nvPr/>
        </p:nvCxnSpPr>
        <p:spPr>
          <a:xfrm flipV="1">
            <a:off x="10306171" y="2934850"/>
            <a:ext cx="0" cy="50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411D5E48-7EDE-467E-B6CF-EAF343FB23F2}"/>
              </a:ext>
            </a:extLst>
          </p:cNvPr>
          <p:cNvSpPr txBox="1"/>
          <p:nvPr/>
        </p:nvSpPr>
        <p:spPr>
          <a:xfrm>
            <a:off x="9666958" y="1619472"/>
            <a:ext cx="1703520" cy="274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Kibana Reporting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08CFACA-B973-4F9F-985E-829C5C32FFF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131352" y="4515545"/>
            <a:ext cx="669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94FB3B8C-8C26-4459-A38A-4684657BE933}"/>
              </a:ext>
            </a:extLst>
          </p:cNvPr>
          <p:cNvSpPr txBox="1"/>
          <p:nvPr/>
        </p:nvSpPr>
        <p:spPr>
          <a:xfrm>
            <a:off x="9199871" y="4225017"/>
            <a:ext cx="61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406846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Haynes</dc:creator>
  <cp:lastModifiedBy>Julie Haynes</cp:lastModifiedBy>
  <cp:revision>15</cp:revision>
  <dcterms:created xsi:type="dcterms:W3CDTF">2020-05-05T19:53:40Z</dcterms:created>
  <dcterms:modified xsi:type="dcterms:W3CDTF">2020-05-07T23:59:02Z</dcterms:modified>
</cp:coreProperties>
</file>