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3EBB2-9796-446E-999C-C2D37D8A274B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44884F-CE6B-40F5-B7FD-D05251EA4E08}">
      <dgm:prSet phldrT="[Text]"/>
      <dgm:spPr/>
      <dgm:t>
        <a:bodyPr/>
        <a:lstStyle/>
        <a:p>
          <a:r>
            <a:rPr lang="en-US" dirty="0" err="1"/>
            <a:t>Winlogon</a:t>
          </a:r>
          <a:r>
            <a:rPr lang="en-US" dirty="0"/>
            <a:t> (472)</a:t>
          </a:r>
        </a:p>
      </dgm:t>
    </dgm:pt>
    <dgm:pt modelId="{AAC777E8-26FB-4115-B309-B89CBB3CAA43}" type="parTrans" cxnId="{B700964E-DFDF-4FBB-BB4E-ED48B98414E2}">
      <dgm:prSet/>
      <dgm:spPr/>
      <dgm:t>
        <a:bodyPr/>
        <a:lstStyle/>
        <a:p>
          <a:endParaRPr lang="en-US"/>
        </a:p>
      </dgm:t>
    </dgm:pt>
    <dgm:pt modelId="{76657306-F7BC-4F42-A0F0-5E6206370800}" type="sibTrans" cxnId="{B700964E-DFDF-4FBB-BB4E-ED48B98414E2}">
      <dgm:prSet/>
      <dgm:spPr/>
      <dgm:t>
        <a:bodyPr/>
        <a:lstStyle/>
        <a:p>
          <a:endParaRPr lang="en-US"/>
        </a:p>
      </dgm:t>
    </dgm:pt>
    <dgm:pt modelId="{CBAEC562-7489-467E-B51D-B14E3FEB1D9F}" type="asst">
      <dgm:prSet phldrT="[Text]"/>
      <dgm:spPr/>
      <dgm:t>
        <a:bodyPr/>
        <a:lstStyle/>
        <a:p>
          <a:r>
            <a:rPr lang="en-US" dirty="0" err="1"/>
            <a:t>LogonUI</a:t>
          </a:r>
          <a:r>
            <a:rPr lang="en-US" dirty="0"/>
            <a:t> (804)</a:t>
          </a:r>
        </a:p>
      </dgm:t>
    </dgm:pt>
    <dgm:pt modelId="{0949DC6D-14A0-4118-86F6-82190C79B178}" type="parTrans" cxnId="{7C9EF957-85DD-48B1-A4D4-F346441AE83B}">
      <dgm:prSet/>
      <dgm:spPr/>
      <dgm:t>
        <a:bodyPr/>
        <a:lstStyle/>
        <a:p>
          <a:endParaRPr lang="en-US"/>
        </a:p>
      </dgm:t>
    </dgm:pt>
    <dgm:pt modelId="{3EA7215E-0F8D-4032-B5E5-638CF90D86E0}" type="sibTrans" cxnId="{7C9EF957-85DD-48B1-A4D4-F346441AE83B}">
      <dgm:prSet/>
      <dgm:spPr/>
      <dgm:t>
        <a:bodyPr/>
        <a:lstStyle/>
        <a:p>
          <a:endParaRPr lang="en-US"/>
        </a:p>
      </dgm:t>
    </dgm:pt>
    <dgm:pt modelId="{542EC5C6-F04C-471D-BE4E-A3A19153278C}">
      <dgm:prSet phldrT="[Text]"/>
      <dgm:spPr/>
      <dgm:t>
        <a:bodyPr/>
        <a:lstStyle/>
        <a:p>
          <a:r>
            <a:rPr lang="en-US" dirty="0" err="1"/>
            <a:t>Userinit</a:t>
          </a:r>
          <a:r>
            <a:rPr lang="en-US" dirty="0"/>
            <a:t> (3744)</a:t>
          </a:r>
        </a:p>
      </dgm:t>
    </dgm:pt>
    <dgm:pt modelId="{4783459E-E537-4622-8BAC-E220E58B2D37}" type="parTrans" cxnId="{E28AC5DD-D284-4480-862D-A03B7CED5AE7}">
      <dgm:prSet/>
      <dgm:spPr/>
      <dgm:t>
        <a:bodyPr/>
        <a:lstStyle/>
        <a:p>
          <a:endParaRPr lang="en-US"/>
        </a:p>
      </dgm:t>
    </dgm:pt>
    <dgm:pt modelId="{1913DADC-FDEB-41C0-8916-3C0D2B20C064}" type="sibTrans" cxnId="{E28AC5DD-D284-4480-862D-A03B7CED5AE7}">
      <dgm:prSet/>
      <dgm:spPr/>
      <dgm:t>
        <a:bodyPr/>
        <a:lstStyle/>
        <a:p>
          <a:endParaRPr lang="en-US"/>
        </a:p>
      </dgm:t>
    </dgm:pt>
    <dgm:pt modelId="{B48254CD-F564-4024-A587-8B201CE7E0A4}">
      <dgm:prSet phldrT="[Text]"/>
      <dgm:spPr/>
      <dgm:t>
        <a:bodyPr/>
        <a:lstStyle/>
        <a:p>
          <a:r>
            <a:rPr lang="en-US" dirty="0" err="1"/>
            <a:t>Obommhdf</a:t>
          </a:r>
          <a:r>
            <a:rPr lang="en-US" dirty="0"/>
            <a:t> (3764)</a:t>
          </a:r>
        </a:p>
      </dgm:t>
    </dgm:pt>
    <dgm:pt modelId="{C01C62BC-59AB-41B4-A006-E164C3CDE496}" type="parTrans" cxnId="{4CCF7438-5E8C-4433-A7A5-42F0D9BECF05}">
      <dgm:prSet/>
      <dgm:spPr/>
      <dgm:t>
        <a:bodyPr/>
        <a:lstStyle/>
        <a:p>
          <a:endParaRPr lang="en-US"/>
        </a:p>
      </dgm:t>
    </dgm:pt>
    <dgm:pt modelId="{3251C83D-D8C8-45AB-AFD3-2DD2D80DB199}" type="sibTrans" cxnId="{4CCF7438-5E8C-4433-A7A5-42F0D9BECF05}">
      <dgm:prSet/>
      <dgm:spPr/>
      <dgm:t>
        <a:bodyPr/>
        <a:lstStyle/>
        <a:p>
          <a:endParaRPr lang="en-US"/>
        </a:p>
      </dgm:t>
    </dgm:pt>
    <dgm:pt modelId="{86ABCFF8-7246-4C53-87ED-FDB02904883C}">
      <dgm:prSet phldrT="[Text]"/>
      <dgm:spPr/>
      <dgm:t>
        <a:bodyPr/>
        <a:lstStyle/>
        <a:p>
          <a:r>
            <a:rPr lang="en-US" dirty="0" err="1"/>
            <a:t>Vmtoolsd</a:t>
          </a:r>
          <a:r>
            <a:rPr lang="en-US" dirty="0"/>
            <a:t> (660)</a:t>
          </a:r>
        </a:p>
      </dgm:t>
    </dgm:pt>
    <dgm:pt modelId="{C76AA048-4CD7-49FE-B50C-9C3923BFF8E6}" type="parTrans" cxnId="{A7C773C6-E521-4816-97C4-87FD7444948B}">
      <dgm:prSet/>
      <dgm:spPr/>
      <dgm:t>
        <a:bodyPr/>
        <a:lstStyle/>
        <a:p>
          <a:endParaRPr lang="en-US"/>
        </a:p>
      </dgm:t>
    </dgm:pt>
    <dgm:pt modelId="{B7BFFE90-3D59-4866-8E16-A7543FE03247}" type="sibTrans" cxnId="{A7C773C6-E521-4816-97C4-87FD7444948B}">
      <dgm:prSet/>
      <dgm:spPr/>
      <dgm:t>
        <a:bodyPr/>
        <a:lstStyle/>
        <a:p>
          <a:endParaRPr lang="en-US"/>
        </a:p>
      </dgm:t>
    </dgm:pt>
    <dgm:pt modelId="{4C8AC49D-9D17-47B7-B530-B980E1B27B13}">
      <dgm:prSet phldrT="[Text]"/>
      <dgm:spPr/>
      <dgm:t>
        <a:bodyPr/>
        <a:lstStyle/>
        <a:p>
          <a:r>
            <a:rPr lang="en-US" dirty="0"/>
            <a:t>Chrome (3444)</a:t>
          </a:r>
        </a:p>
      </dgm:t>
    </dgm:pt>
    <dgm:pt modelId="{D0E3A0B2-CB98-48DF-B06D-AEC0161971A6}" type="parTrans" cxnId="{78326CEF-97D5-4A3A-8525-6A088E3A85C5}">
      <dgm:prSet/>
      <dgm:spPr/>
      <dgm:t>
        <a:bodyPr/>
        <a:lstStyle/>
        <a:p>
          <a:endParaRPr lang="en-US"/>
        </a:p>
      </dgm:t>
    </dgm:pt>
    <dgm:pt modelId="{AD213B59-E025-412C-9B4D-D9DA7DAB99DA}" type="sibTrans" cxnId="{78326CEF-97D5-4A3A-8525-6A088E3A85C5}">
      <dgm:prSet/>
      <dgm:spPr/>
      <dgm:t>
        <a:bodyPr/>
        <a:lstStyle/>
        <a:p>
          <a:endParaRPr lang="en-US"/>
        </a:p>
      </dgm:t>
    </dgm:pt>
    <dgm:pt modelId="{34C82A46-DFB9-42BC-A065-1065A050C235}">
      <dgm:prSet phldrT="[Text]"/>
      <dgm:spPr/>
      <dgm:t>
        <a:bodyPr/>
        <a:lstStyle/>
        <a:p>
          <a:r>
            <a:rPr lang="en-US" dirty="0" err="1"/>
            <a:t>StikyNot</a:t>
          </a:r>
          <a:r>
            <a:rPr lang="en-US" dirty="0"/>
            <a:t> (3388)</a:t>
          </a:r>
        </a:p>
      </dgm:t>
    </dgm:pt>
    <dgm:pt modelId="{6B954D3B-8BEE-4F7D-80A9-D3A319E8C8E1}" type="parTrans" cxnId="{07713D93-ED52-4DCE-88E5-AFF94C9D416E}">
      <dgm:prSet/>
      <dgm:spPr/>
      <dgm:t>
        <a:bodyPr/>
        <a:lstStyle/>
        <a:p>
          <a:endParaRPr lang="en-US"/>
        </a:p>
      </dgm:t>
    </dgm:pt>
    <dgm:pt modelId="{81B4C8C7-A5BC-4EDB-8287-C1E2CEFB1729}" type="sibTrans" cxnId="{07713D93-ED52-4DCE-88E5-AFF94C9D416E}">
      <dgm:prSet/>
      <dgm:spPr/>
      <dgm:t>
        <a:bodyPr/>
        <a:lstStyle/>
        <a:p>
          <a:endParaRPr lang="en-US"/>
        </a:p>
      </dgm:t>
    </dgm:pt>
    <dgm:pt modelId="{78B8579B-2740-452D-AB0F-E3BF66642DD1}">
      <dgm:prSet phldrT="[Text]"/>
      <dgm:spPr/>
      <dgm:t>
        <a:bodyPr/>
        <a:lstStyle/>
        <a:p>
          <a:r>
            <a:rPr lang="en-US" dirty="0"/>
            <a:t>Chrome (2576) 194.87.109.183</a:t>
          </a:r>
        </a:p>
      </dgm:t>
    </dgm:pt>
    <dgm:pt modelId="{3C8C59D2-D775-49C8-9365-5E97DD28BC34}" type="parTrans" cxnId="{6750CDBA-B756-42CC-A6F6-400F787E3386}">
      <dgm:prSet/>
      <dgm:spPr/>
      <dgm:t>
        <a:bodyPr/>
        <a:lstStyle/>
        <a:p>
          <a:endParaRPr lang="en-US"/>
        </a:p>
      </dgm:t>
    </dgm:pt>
    <dgm:pt modelId="{F1477516-9509-439C-8BB0-0B4C25F42B8C}" type="sibTrans" cxnId="{6750CDBA-B756-42CC-A6F6-400F787E3386}">
      <dgm:prSet/>
      <dgm:spPr/>
      <dgm:t>
        <a:bodyPr/>
        <a:lstStyle/>
        <a:p>
          <a:endParaRPr lang="en-US"/>
        </a:p>
      </dgm:t>
    </dgm:pt>
    <dgm:pt modelId="{FAB5E002-3ECD-4119-BE54-9D21AF2CC5AF}">
      <dgm:prSet phldrT="[Text]"/>
      <dgm:spPr/>
      <dgm:t>
        <a:bodyPr/>
        <a:lstStyle/>
        <a:p>
          <a:r>
            <a:rPr lang="en-US" dirty="0"/>
            <a:t>Chrome (8 processes) connects to 172.x</a:t>
          </a:r>
        </a:p>
      </dgm:t>
    </dgm:pt>
    <dgm:pt modelId="{A410D74B-5D46-4FFD-AC5D-397D96B7E9DF}" type="parTrans" cxnId="{9E22CCF3-6C90-4DFB-A914-FCD3AD07CF02}">
      <dgm:prSet/>
      <dgm:spPr/>
      <dgm:t>
        <a:bodyPr/>
        <a:lstStyle/>
        <a:p>
          <a:endParaRPr lang="en-US"/>
        </a:p>
      </dgm:t>
    </dgm:pt>
    <dgm:pt modelId="{EC0F5071-3BDE-4FEF-832D-CAABB50A1182}" type="sibTrans" cxnId="{9E22CCF3-6C90-4DFB-A914-FCD3AD07CF02}">
      <dgm:prSet/>
      <dgm:spPr/>
      <dgm:t>
        <a:bodyPr/>
        <a:lstStyle/>
        <a:p>
          <a:endParaRPr lang="en-US"/>
        </a:p>
      </dgm:t>
    </dgm:pt>
    <dgm:pt modelId="{5445CA9D-8BC9-4C23-BE1A-43CAEA39F77E}">
      <dgm:prSet phldrT="[Text]"/>
      <dgm:spPr/>
      <dgm:t>
        <a:bodyPr/>
        <a:lstStyle/>
        <a:p>
          <a:r>
            <a:rPr lang="en-US" dirty="0"/>
            <a:t>Notepad (4888,2980)</a:t>
          </a:r>
        </a:p>
      </dgm:t>
    </dgm:pt>
    <dgm:pt modelId="{D07ED41F-E86A-4FB9-8703-315294D8C1DF}" type="parTrans" cxnId="{640C2BEC-DACA-4FD6-A761-34509B7900B6}">
      <dgm:prSet/>
      <dgm:spPr/>
      <dgm:t>
        <a:bodyPr/>
        <a:lstStyle/>
        <a:p>
          <a:endParaRPr lang="en-US"/>
        </a:p>
      </dgm:t>
    </dgm:pt>
    <dgm:pt modelId="{E0EEF339-3AF4-441E-AED7-B5BE9ABD9B3A}" type="sibTrans" cxnId="{640C2BEC-DACA-4FD6-A761-34509B7900B6}">
      <dgm:prSet/>
      <dgm:spPr/>
      <dgm:t>
        <a:bodyPr/>
        <a:lstStyle/>
        <a:p>
          <a:endParaRPr lang="en-US"/>
        </a:p>
      </dgm:t>
    </dgm:pt>
    <dgm:pt modelId="{5B28E1D0-93AE-481B-9759-3A6B3DF2469F}">
      <dgm:prSet phldrT="[Text]"/>
      <dgm:spPr/>
      <dgm:t>
        <a:bodyPr/>
        <a:lstStyle/>
        <a:p>
          <a:r>
            <a:rPr lang="en-US" dirty="0" err="1"/>
            <a:t>Xwgrttjl</a:t>
          </a:r>
          <a:r>
            <a:rPr lang="en-US" dirty="0"/>
            <a:t> (4652)</a:t>
          </a:r>
        </a:p>
      </dgm:t>
    </dgm:pt>
    <dgm:pt modelId="{09CBFD63-E7E1-4810-B39D-6B84DC92E112}" type="parTrans" cxnId="{AE1D771B-B934-44C5-A383-0518DDE008B4}">
      <dgm:prSet/>
      <dgm:spPr/>
      <dgm:t>
        <a:bodyPr/>
        <a:lstStyle/>
        <a:p>
          <a:endParaRPr lang="en-US"/>
        </a:p>
      </dgm:t>
    </dgm:pt>
    <dgm:pt modelId="{10F29B04-3671-4770-A39B-6CCB96723125}" type="sibTrans" cxnId="{AE1D771B-B934-44C5-A383-0518DDE008B4}">
      <dgm:prSet/>
      <dgm:spPr/>
      <dgm:t>
        <a:bodyPr/>
        <a:lstStyle/>
        <a:p>
          <a:endParaRPr lang="en-US"/>
        </a:p>
      </dgm:t>
    </dgm:pt>
    <dgm:pt modelId="{384074C6-7E65-4C02-8937-3D47E26FCB61}">
      <dgm:prSet phldrT="[Text]"/>
      <dgm:spPr/>
      <dgm:t>
        <a:bodyPr/>
        <a:lstStyle/>
        <a:p>
          <a:r>
            <a:rPr lang="en-US" dirty="0"/>
            <a:t>WinSAT (372)</a:t>
          </a:r>
        </a:p>
      </dgm:t>
    </dgm:pt>
    <dgm:pt modelId="{EF5947E5-7450-4989-9A88-CB0F84C3B53D}" type="parTrans" cxnId="{C07EAC7B-AC6A-4751-983C-C774844DB541}">
      <dgm:prSet/>
      <dgm:spPr/>
      <dgm:t>
        <a:bodyPr/>
        <a:lstStyle/>
        <a:p>
          <a:endParaRPr lang="en-US"/>
        </a:p>
      </dgm:t>
    </dgm:pt>
    <dgm:pt modelId="{3056B25D-9E37-43CF-B6E0-B11F91DBFBAF}" type="sibTrans" cxnId="{C07EAC7B-AC6A-4751-983C-C774844DB541}">
      <dgm:prSet/>
      <dgm:spPr/>
      <dgm:t>
        <a:bodyPr/>
        <a:lstStyle/>
        <a:p>
          <a:endParaRPr lang="en-US"/>
        </a:p>
      </dgm:t>
    </dgm:pt>
    <dgm:pt modelId="{FBB16743-4506-49C6-A567-5FD502D4B6B2}">
      <dgm:prSet phldrT="[Text]"/>
      <dgm:spPr/>
      <dgm:t>
        <a:bodyPr/>
        <a:lstStyle/>
        <a:p>
          <a:r>
            <a:rPr lang="en-US" dirty="0" err="1"/>
            <a:t>Csrss</a:t>
          </a:r>
          <a:r>
            <a:rPr lang="en-US" dirty="0"/>
            <a:t>  </a:t>
          </a:r>
        </a:p>
        <a:p>
          <a:r>
            <a:rPr lang="en-US" dirty="0"/>
            <a:t>(384)</a:t>
          </a:r>
        </a:p>
      </dgm:t>
    </dgm:pt>
    <dgm:pt modelId="{B2AC886D-1FC3-44D6-9E1D-5929084D685E}" type="parTrans" cxnId="{7DDF85DC-ED07-43CA-8802-8CE9F08C8AC0}">
      <dgm:prSet/>
      <dgm:spPr/>
      <dgm:t>
        <a:bodyPr/>
        <a:lstStyle/>
        <a:p>
          <a:endParaRPr lang="en-US"/>
        </a:p>
      </dgm:t>
    </dgm:pt>
    <dgm:pt modelId="{6ABB49D4-3A31-4855-87E7-C6102A0A736F}" type="sibTrans" cxnId="{7DDF85DC-ED07-43CA-8802-8CE9F08C8AC0}">
      <dgm:prSet/>
      <dgm:spPr/>
      <dgm:t>
        <a:bodyPr/>
        <a:lstStyle/>
        <a:p>
          <a:endParaRPr lang="en-US"/>
        </a:p>
      </dgm:t>
    </dgm:pt>
    <dgm:pt modelId="{A4211816-9010-4FE3-8155-D2E0A459A108}">
      <dgm:prSet phldrT="[Text]"/>
      <dgm:spPr/>
      <dgm:t>
        <a:bodyPr/>
        <a:lstStyle/>
        <a:p>
          <a:r>
            <a:rPr lang="en-US" dirty="0" err="1"/>
            <a:t>Wininit</a:t>
          </a:r>
          <a:r>
            <a:rPr lang="en-US" dirty="0"/>
            <a:t> </a:t>
          </a:r>
        </a:p>
        <a:p>
          <a:r>
            <a:rPr lang="en-US" dirty="0"/>
            <a:t>(464)</a:t>
          </a:r>
        </a:p>
      </dgm:t>
    </dgm:pt>
    <dgm:pt modelId="{8FF0AD10-266F-4844-9E55-A0B26B298EA5}" type="parTrans" cxnId="{F5FF81B3-EB67-4DF4-AF79-054F9DDEEF32}">
      <dgm:prSet/>
      <dgm:spPr/>
      <dgm:t>
        <a:bodyPr/>
        <a:lstStyle/>
        <a:p>
          <a:endParaRPr lang="en-US"/>
        </a:p>
      </dgm:t>
    </dgm:pt>
    <dgm:pt modelId="{70AE7759-FC29-4749-9A8B-3248D9484F1C}" type="sibTrans" cxnId="{F5FF81B3-EB67-4DF4-AF79-054F9DDEEF32}">
      <dgm:prSet/>
      <dgm:spPr/>
      <dgm:t>
        <a:bodyPr/>
        <a:lstStyle/>
        <a:p>
          <a:endParaRPr lang="en-US"/>
        </a:p>
      </dgm:t>
    </dgm:pt>
    <dgm:pt modelId="{9991E0EF-15B2-4AB9-AB13-0086FAFD3782}">
      <dgm:prSet phldrT="[Text]"/>
      <dgm:spPr/>
      <dgm:t>
        <a:bodyPr/>
        <a:lstStyle/>
        <a:p>
          <a:r>
            <a:rPr lang="en-US" dirty="0" err="1"/>
            <a:t>Lsass</a:t>
          </a:r>
          <a:endParaRPr lang="en-US" dirty="0"/>
        </a:p>
        <a:p>
          <a:r>
            <a:rPr lang="en-US" dirty="0"/>
            <a:t> (608)</a:t>
          </a:r>
        </a:p>
      </dgm:t>
    </dgm:pt>
    <dgm:pt modelId="{42D3E415-0E68-46D3-AEB2-59F52F711C81}" type="parTrans" cxnId="{D0185340-54E2-4673-BE79-9F2A5E2CAB69}">
      <dgm:prSet/>
      <dgm:spPr/>
      <dgm:t>
        <a:bodyPr/>
        <a:lstStyle/>
        <a:p>
          <a:endParaRPr lang="en-US"/>
        </a:p>
      </dgm:t>
    </dgm:pt>
    <dgm:pt modelId="{30317D00-2EA2-49CE-9E9D-74D271CCF982}" type="sibTrans" cxnId="{D0185340-54E2-4673-BE79-9F2A5E2CAB69}">
      <dgm:prSet/>
      <dgm:spPr/>
      <dgm:t>
        <a:bodyPr/>
        <a:lstStyle/>
        <a:p>
          <a:endParaRPr lang="en-US"/>
        </a:p>
      </dgm:t>
    </dgm:pt>
    <dgm:pt modelId="{E2A5610A-787F-4C3F-B743-B2BF9934EA45}">
      <dgm:prSet phldrT="[Text]"/>
      <dgm:spPr/>
      <dgm:t>
        <a:bodyPr/>
        <a:lstStyle/>
        <a:p>
          <a:r>
            <a:rPr lang="en-US" dirty="0"/>
            <a:t>Services (600)</a:t>
          </a:r>
        </a:p>
      </dgm:t>
    </dgm:pt>
    <dgm:pt modelId="{80565539-43B8-41B6-A9F5-579A3E67806A}" type="parTrans" cxnId="{913D0C14-226E-49E9-9A0E-68886EFD8567}">
      <dgm:prSet/>
      <dgm:spPr/>
      <dgm:t>
        <a:bodyPr/>
        <a:lstStyle/>
        <a:p>
          <a:endParaRPr lang="en-US"/>
        </a:p>
      </dgm:t>
    </dgm:pt>
    <dgm:pt modelId="{17D0C238-3F57-4B04-B72A-71F9E421925F}" type="sibTrans" cxnId="{913D0C14-226E-49E9-9A0E-68886EFD8567}">
      <dgm:prSet/>
      <dgm:spPr/>
      <dgm:t>
        <a:bodyPr/>
        <a:lstStyle/>
        <a:p>
          <a:endParaRPr lang="en-US"/>
        </a:p>
      </dgm:t>
    </dgm:pt>
    <dgm:pt modelId="{7F36DCBF-DBE6-445F-955B-E417631E369B}">
      <dgm:prSet phldrT="[Text]"/>
      <dgm:spPr/>
      <dgm:t>
        <a:bodyPr/>
        <a:lstStyle/>
        <a:p>
          <a:r>
            <a:rPr lang="en-US" dirty="0" err="1"/>
            <a:t>Svchost</a:t>
          </a:r>
          <a:r>
            <a:rPr lang="en-US" dirty="0"/>
            <a:t> (2612)</a:t>
          </a:r>
        </a:p>
      </dgm:t>
    </dgm:pt>
    <dgm:pt modelId="{67ABD26B-9B80-4C1E-92D7-F249AB935E94}" type="parTrans" cxnId="{ABBA5494-3853-4BAB-A06F-C8A0FE922008}">
      <dgm:prSet/>
      <dgm:spPr/>
      <dgm:t>
        <a:bodyPr/>
        <a:lstStyle/>
        <a:p>
          <a:endParaRPr lang="en-US"/>
        </a:p>
      </dgm:t>
    </dgm:pt>
    <dgm:pt modelId="{A8862FC1-ACA4-481F-8461-C321A8EB47FA}" type="sibTrans" cxnId="{ABBA5494-3853-4BAB-A06F-C8A0FE922008}">
      <dgm:prSet/>
      <dgm:spPr/>
      <dgm:t>
        <a:bodyPr/>
        <a:lstStyle/>
        <a:p>
          <a:endParaRPr lang="en-US"/>
        </a:p>
      </dgm:t>
    </dgm:pt>
    <dgm:pt modelId="{3DEA4B08-06CA-48DE-8BF3-6CB79FBDFDA9}">
      <dgm:prSet phldrT="[Text]"/>
      <dgm:spPr/>
      <dgm:t>
        <a:bodyPr/>
        <a:lstStyle/>
        <a:p>
          <a:r>
            <a:rPr lang="en-US" dirty="0" err="1"/>
            <a:t>Svchost</a:t>
          </a:r>
          <a:r>
            <a:rPr lang="en-US" dirty="0"/>
            <a:t> (4104)</a:t>
          </a:r>
        </a:p>
      </dgm:t>
    </dgm:pt>
    <dgm:pt modelId="{ABB13DF3-09F9-472C-83D4-28EB462F0EA6}" type="parTrans" cxnId="{EA2D0F47-8F8C-43F2-BDD2-665BAAB3673D}">
      <dgm:prSet/>
      <dgm:spPr/>
      <dgm:t>
        <a:bodyPr/>
        <a:lstStyle/>
        <a:p>
          <a:endParaRPr lang="en-US"/>
        </a:p>
      </dgm:t>
    </dgm:pt>
    <dgm:pt modelId="{0C371974-F0B8-475A-B78A-6B91F28AB081}" type="sibTrans" cxnId="{EA2D0F47-8F8C-43F2-BDD2-665BAAB3673D}">
      <dgm:prSet/>
      <dgm:spPr/>
      <dgm:t>
        <a:bodyPr/>
        <a:lstStyle/>
        <a:p>
          <a:endParaRPr lang="en-US"/>
        </a:p>
      </dgm:t>
    </dgm:pt>
    <dgm:pt modelId="{1EB23C56-1557-4800-AF28-A7C66DF4FFA7}">
      <dgm:prSet phldrT="[Text]"/>
      <dgm:spPr/>
      <dgm:t>
        <a:bodyPr/>
        <a:lstStyle/>
        <a:p>
          <a:r>
            <a:rPr lang="en-US" dirty="0" err="1"/>
            <a:t>Sdbinst</a:t>
          </a:r>
          <a:r>
            <a:rPr lang="en-US" dirty="0"/>
            <a:t> (4232)</a:t>
          </a:r>
        </a:p>
      </dgm:t>
    </dgm:pt>
    <dgm:pt modelId="{931F256A-4BDC-429B-BEE0-DA6FE03C0A0D}" type="parTrans" cxnId="{854DB337-5EE7-4880-991B-9F5D2F4B83DA}">
      <dgm:prSet/>
      <dgm:spPr/>
      <dgm:t>
        <a:bodyPr/>
        <a:lstStyle/>
        <a:p>
          <a:endParaRPr lang="en-US"/>
        </a:p>
      </dgm:t>
    </dgm:pt>
    <dgm:pt modelId="{35B9EFEB-5679-4FA4-A2F0-1B4EF87F6F5F}" type="sibTrans" cxnId="{854DB337-5EE7-4880-991B-9F5D2F4B83DA}">
      <dgm:prSet/>
      <dgm:spPr/>
      <dgm:t>
        <a:bodyPr/>
        <a:lstStyle/>
        <a:p>
          <a:endParaRPr lang="en-US"/>
        </a:p>
      </dgm:t>
    </dgm:pt>
    <dgm:pt modelId="{DF3D175D-040B-4733-871F-9A2FE70CF600}">
      <dgm:prSet phldrT="[Text]"/>
      <dgm:spPr/>
      <dgm:t>
        <a:bodyPr/>
        <a:lstStyle/>
        <a:p>
          <a:r>
            <a:rPr lang="en-US" dirty="0"/>
            <a:t>TRACERT (3908)</a:t>
          </a:r>
        </a:p>
      </dgm:t>
    </dgm:pt>
    <dgm:pt modelId="{5DDB6DE0-2D82-4AB0-ABF3-12984A71A2F8}" type="parTrans" cxnId="{82B95F30-40FC-4450-8203-7E27CEEB6958}">
      <dgm:prSet/>
      <dgm:spPr/>
      <dgm:t>
        <a:bodyPr/>
        <a:lstStyle/>
        <a:p>
          <a:endParaRPr lang="en-US"/>
        </a:p>
      </dgm:t>
    </dgm:pt>
    <dgm:pt modelId="{5D7A24C6-868E-48B6-8C7F-9E91DDF10900}" type="sibTrans" cxnId="{82B95F30-40FC-4450-8203-7E27CEEB6958}">
      <dgm:prSet/>
      <dgm:spPr/>
      <dgm:t>
        <a:bodyPr/>
        <a:lstStyle/>
        <a:p>
          <a:endParaRPr lang="en-US"/>
        </a:p>
      </dgm:t>
    </dgm:pt>
    <dgm:pt modelId="{AE21B626-DC98-4BD3-96C0-D01E3FBF715E}">
      <dgm:prSet phldrT="[Text]"/>
      <dgm:spPr/>
      <dgm:t>
        <a:bodyPr/>
        <a:lstStyle/>
        <a:p>
          <a:r>
            <a:rPr lang="en-US" dirty="0"/>
            <a:t>Explorer (3824)</a:t>
          </a:r>
        </a:p>
      </dgm:t>
    </dgm:pt>
    <dgm:pt modelId="{CC94164E-0298-4F41-BE6A-6A56555AA32E}" type="parTrans" cxnId="{16BA3EFA-9E89-4582-9339-BA0E51BFC544}">
      <dgm:prSet/>
      <dgm:spPr/>
      <dgm:t>
        <a:bodyPr/>
        <a:lstStyle/>
        <a:p>
          <a:endParaRPr lang="en-US"/>
        </a:p>
      </dgm:t>
    </dgm:pt>
    <dgm:pt modelId="{2BF7788B-994D-4E14-BF61-81732515D14F}" type="sibTrans" cxnId="{16BA3EFA-9E89-4582-9339-BA0E51BFC544}">
      <dgm:prSet/>
      <dgm:spPr/>
      <dgm:t>
        <a:bodyPr/>
        <a:lstStyle/>
        <a:p>
          <a:endParaRPr lang="en-US"/>
        </a:p>
      </dgm:t>
    </dgm:pt>
    <dgm:pt modelId="{7D8B9544-E574-4FEF-AAF6-93B26E6CFB39}" type="pres">
      <dgm:prSet presAssocID="{EDE3EBB2-9796-446E-999C-C2D37D8A27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95B7E3-A1A6-4D93-9D7B-2520AE031052}" type="pres">
      <dgm:prSet presAssocID="{5C44884F-CE6B-40F5-B7FD-D05251EA4E08}" presName="hierRoot1" presStyleCnt="0">
        <dgm:presLayoutVars>
          <dgm:hierBranch val="init"/>
        </dgm:presLayoutVars>
      </dgm:prSet>
      <dgm:spPr/>
    </dgm:pt>
    <dgm:pt modelId="{C67D53D6-58DF-48E9-A3C8-C7E46129AEF5}" type="pres">
      <dgm:prSet presAssocID="{5C44884F-CE6B-40F5-B7FD-D05251EA4E08}" presName="rootComposite1" presStyleCnt="0"/>
      <dgm:spPr/>
    </dgm:pt>
    <dgm:pt modelId="{62879FF1-0C37-4585-A6DC-89416C915750}" type="pres">
      <dgm:prSet presAssocID="{5C44884F-CE6B-40F5-B7FD-D05251EA4E08}" presName="rootText1" presStyleLbl="node0" presStyleIdx="0" presStyleCnt="1">
        <dgm:presLayoutVars>
          <dgm:chPref val="3"/>
        </dgm:presLayoutVars>
      </dgm:prSet>
      <dgm:spPr/>
    </dgm:pt>
    <dgm:pt modelId="{C4B0976B-FAF6-4A3C-A2F2-49B32DEBF493}" type="pres">
      <dgm:prSet presAssocID="{5C44884F-CE6B-40F5-B7FD-D05251EA4E08}" presName="rootConnector1" presStyleLbl="node1" presStyleIdx="0" presStyleCnt="0"/>
      <dgm:spPr/>
    </dgm:pt>
    <dgm:pt modelId="{EA6C6382-E485-4DF0-882B-C5BF433AA0E0}" type="pres">
      <dgm:prSet presAssocID="{5C44884F-CE6B-40F5-B7FD-D05251EA4E08}" presName="hierChild2" presStyleCnt="0"/>
      <dgm:spPr/>
    </dgm:pt>
    <dgm:pt modelId="{EE221DEF-B588-4A9C-AEAE-D16A1682F349}" type="pres">
      <dgm:prSet presAssocID="{4783459E-E537-4622-8BAC-E220E58B2D37}" presName="Name37" presStyleLbl="parChTrans1D2" presStyleIdx="0" presStyleCnt="3"/>
      <dgm:spPr/>
    </dgm:pt>
    <dgm:pt modelId="{B3E4D1AF-3BF1-4DD0-BF83-0A343C43FF44}" type="pres">
      <dgm:prSet presAssocID="{542EC5C6-F04C-471D-BE4E-A3A19153278C}" presName="hierRoot2" presStyleCnt="0">
        <dgm:presLayoutVars>
          <dgm:hierBranch val="init"/>
        </dgm:presLayoutVars>
      </dgm:prSet>
      <dgm:spPr/>
    </dgm:pt>
    <dgm:pt modelId="{A9941BBF-EB29-490B-BB6A-10C9E31BEA1D}" type="pres">
      <dgm:prSet presAssocID="{542EC5C6-F04C-471D-BE4E-A3A19153278C}" presName="rootComposite" presStyleCnt="0"/>
      <dgm:spPr/>
    </dgm:pt>
    <dgm:pt modelId="{F03948F4-9581-430D-A901-8611F61FD084}" type="pres">
      <dgm:prSet presAssocID="{542EC5C6-F04C-471D-BE4E-A3A19153278C}" presName="rootText" presStyleLbl="node2" presStyleIdx="0" presStyleCnt="2">
        <dgm:presLayoutVars>
          <dgm:chPref val="3"/>
        </dgm:presLayoutVars>
      </dgm:prSet>
      <dgm:spPr/>
    </dgm:pt>
    <dgm:pt modelId="{7001FE32-7DB8-44D7-B27F-224D54217254}" type="pres">
      <dgm:prSet presAssocID="{542EC5C6-F04C-471D-BE4E-A3A19153278C}" presName="rootConnector" presStyleLbl="node2" presStyleIdx="0" presStyleCnt="2"/>
      <dgm:spPr/>
    </dgm:pt>
    <dgm:pt modelId="{648760FF-484F-467D-A9C9-3F2F9BB70F5C}" type="pres">
      <dgm:prSet presAssocID="{542EC5C6-F04C-471D-BE4E-A3A19153278C}" presName="hierChild4" presStyleCnt="0"/>
      <dgm:spPr/>
    </dgm:pt>
    <dgm:pt modelId="{D5D99539-3203-4F04-81B9-7EDBBC499304}" type="pres">
      <dgm:prSet presAssocID="{CC94164E-0298-4F41-BE6A-6A56555AA32E}" presName="Name37" presStyleLbl="parChTrans1D3" presStyleIdx="0" presStyleCnt="2"/>
      <dgm:spPr/>
    </dgm:pt>
    <dgm:pt modelId="{A7481C70-5062-4740-9836-B5BB35ED2DF4}" type="pres">
      <dgm:prSet presAssocID="{AE21B626-DC98-4BD3-96C0-D01E3FBF715E}" presName="hierRoot2" presStyleCnt="0">
        <dgm:presLayoutVars>
          <dgm:hierBranch val="init"/>
        </dgm:presLayoutVars>
      </dgm:prSet>
      <dgm:spPr/>
    </dgm:pt>
    <dgm:pt modelId="{E5EFF40F-BC7A-4FFF-A98A-770D7DDDE5F1}" type="pres">
      <dgm:prSet presAssocID="{AE21B626-DC98-4BD3-96C0-D01E3FBF715E}" presName="rootComposite" presStyleCnt="0"/>
      <dgm:spPr/>
    </dgm:pt>
    <dgm:pt modelId="{D1796699-B256-4742-82D6-2D0E1456027D}" type="pres">
      <dgm:prSet presAssocID="{AE21B626-DC98-4BD3-96C0-D01E3FBF715E}" presName="rootText" presStyleLbl="node3" presStyleIdx="0" presStyleCnt="2">
        <dgm:presLayoutVars>
          <dgm:chPref val="3"/>
        </dgm:presLayoutVars>
      </dgm:prSet>
      <dgm:spPr/>
    </dgm:pt>
    <dgm:pt modelId="{72D16403-6DE7-4803-8F3E-5F573650C208}" type="pres">
      <dgm:prSet presAssocID="{AE21B626-DC98-4BD3-96C0-D01E3FBF715E}" presName="rootConnector" presStyleLbl="node3" presStyleIdx="0" presStyleCnt="2"/>
      <dgm:spPr/>
    </dgm:pt>
    <dgm:pt modelId="{5C33AD9E-8483-4D3D-A075-7C1FA7DEC79F}" type="pres">
      <dgm:prSet presAssocID="{AE21B626-DC98-4BD3-96C0-D01E3FBF715E}" presName="hierChild4" presStyleCnt="0"/>
      <dgm:spPr/>
    </dgm:pt>
    <dgm:pt modelId="{6EE2A29F-F8F6-4DD8-82F2-818AC20E90AD}" type="pres">
      <dgm:prSet presAssocID="{C76AA048-4CD7-49FE-B50C-9C3923BFF8E6}" presName="Name37" presStyleLbl="parChTrans1D4" presStyleIdx="0" presStyleCnt="15"/>
      <dgm:spPr/>
    </dgm:pt>
    <dgm:pt modelId="{BE61A615-EC96-4A9C-93EE-F655AAB67FA8}" type="pres">
      <dgm:prSet presAssocID="{86ABCFF8-7246-4C53-87ED-FDB02904883C}" presName="hierRoot2" presStyleCnt="0">
        <dgm:presLayoutVars>
          <dgm:hierBranch val="init"/>
        </dgm:presLayoutVars>
      </dgm:prSet>
      <dgm:spPr/>
    </dgm:pt>
    <dgm:pt modelId="{0D5E9D8E-2724-4FD6-9240-07770A93AD02}" type="pres">
      <dgm:prSet presAssocID="{86ABCFF8-7246-4C53-87ED-FDB02904883C}" presName="rootComposite" presStyleCnt="0"/>
      <dgm:spPr/>
    </dgm:pt>
    <dgm:pt modelId="{0261F535-A981-4106-BB43-999A9DE83B69}" type="pres">
      <dgm:prSet presAssocID="{86ABCFF8-7246-4C53-87ED-FDB02904883C}" presName="rootText" presStyleLbl="node4" presStyleIdx="0" presStyleCnt="15">
        <dgm:presLayoutVars>
          <dgm:chPref val="3"/>
        </dgm:presLayoutVars>
      </dgm:prSet>
      <dgm:spPr/>
    </dgm:pt>
    <dgm:pt modelId="{4FB9D108-615A-4B27-9B81-0B7C44661FE2}" type="pres">
      <dgm:prSet presAssocID="{86ABCFF8-7246-4C53-87ED-FDB02904883C}" presName="rootConnector" presStyleLbl="node4" presStyleIdx="0" presStyleCnt="15"/>
      <dgm:spPr/>
    </dgm:pt>
    <dgm:pt modelId="{7DA2B55A-D61B-475E-B7BF-5CFFCB3E5EA3}" type="pres">
      <dgm:prSet presAssocID="{86ABCFF8-7246-4C53-87ED-FDB02904883C}" presName="hierChild4" presStyleCnt="0"/>
      <dgm:spPr/>
    </dgm:pt>
    <dgm:pt modelId="{44B4312B-2F0D-4E6D-95C5-91C62B129F1E}" type="pres">
      <dgm:prSet presAssocID="{86ABCFF8-7246-4C53-87ED-FDB02904883C}" presName="hierChild5" presStyleCnt="0"/>
      <dgm:spPr/>
    </dgm:pt>
    <dgm:pt modelId="{13529DF7-1F3A-49EA-B60D-6D442BB90E16}" type="pres">
      <dgm:prSet presAssocID="{D0E3A0B2-CB98-48DF-B06D-AEC0161971A6}" presName="Name37" presStyleLbl="parChTrans1D4" presStyleIdx="1" presStyleCnt="15"/>
      <dgm:spPr/>
    </dgm:pt>
    <dgm:pt modelId="{7347AAEA-A211-4935-93B0-C67C90DCDDE8}" type="pres">
      <dgm:prSet presAssocID="{4C8AC49D-9D17-47B7-B530-B980E1B27B13}" presName="hierRoot2" presStyleCnt="0">
        <dgm:presLayoutVars>
          <dgm:hierBranch val="init"/>
        </dgm:presLayoutVars>
      </dgm:prSet>
      <dgm:spPr/>
    </dgm:pt>
    <dgm:pt modelId="{A26ED901-EB7F-47E3-8A0E-952027F3768C}" type="pres">
      <dgm:prSet presAssocID="{4C8AC49D-9D17-47B7-B530-B980E1B27B13}" presName="rootComposite" presStyleCnt="0"/>
      <dgm:spPr/>
    </dgm:pt>
    <dgm:pt modelId="{577F96F9-02C1-4145-8DF1-04731D2623CC}" type="pres">
      <dgm:prSet presAssocID="{4C8AC49D-9D17-47B7-B530-B980E1B27B13}" presName="rootText" presStyleLbl="node4" presStyleIdx="1" presStyleCnt="15">
        <dgm:presLayoutVars>
          <dgm:chPref val="3"/>
        </dgm:presLayoutVars>
      </dgm:prSet>
      <dgm:spPr/>
    </dgm:pt>
    <dgm:pt modelId="{962AA90D-2BAF-4050-A48E-DD9325D07640}" type="pres">
      <dgm:prSet presAssocID="{4C8AC49D-9D17-47B7-B530-B980E1B27B13}" presName="rootConnector" presStyleLbl="node4" presStyleIdx="1" presStyleCnt="15"/>
      <dgm:spPr/>
    </dgm:pt>
    <dgm:pt modelId="{28262C1E-8731-4CCB-9E9F-0E749C661269}" type="pres">
      <dgm:prSet presAssocID="{4C8AC49D-9D17-47B7-B530-B980E1B27B13}" presName="hierChild4" presStyleCnt="0"/>
      <dgm:spPr/>
    </dgm:pt>
    <dgm:pt modelId="{A490B041-BA89-49C8-9E12-8A8FDAB9A1B6}" type="pres">
      <dgm:prSet presAssocID="{4C8AC49D-9D17-47B7-B530-B980E1B27B13}" presName="hierChild5" presStyleCnt="0"/>
      <dgm:spPr/>
    </dgm:pt>
    <dgm:pt modelId="{3E3F42BD-800E-4ACB-84D8-23F204D4B2E9}" type="pres">
      <dgm:prSet presAssocID="{6B954D3B-8BEE-4F7D-80A9-D3A319E8C8E1}" presName="Name37" presStyleLbl="parChTrans1D4" presStyleIdx="2" presStyleCnt="15"/>
      <dgm:spPr/>
    </dgm:pt>
    <dgm:pt modelId="{265F522B-1E8A-424F-A0D4-950EBEE65FBD}" type="pres">
      <dgm:prSet presAssocID="{34C82A46-DFB9-42BC-A065-1065A050C235}" presName="hierRoot2" presStyleCnt="0">
        <dgm:presLayoutVars>
          <dgm:hierBranch val="init"/>
        </dgm:presLayoutVars>
      </dgm:prSet>
      <dgm:spPr/>
    </dgm:pt>
    <dgm:pt modelId="{07F5D6BB-9DC1-45B3-AB03-4236CAC81EF0}" type="pres">
      <dgm:prSet presAssocID="{34C82A46-DFB9-42BC-A065-1065A050C235}" presName="rootComposite" presStyleCnt="0"/>
      <dgm:spPr/>
    </dgm:pt>
    <dgm:pt modelId="{1391A256-2B0E-4182-8FD8-7537964361E4}" type="pres">
      <dgm:prSet presAssocID="{34C82A46-DFB9-42BC-A065-1065A050C235}" presName="rootText" presStyleLbl="node4" presStyleIdx="2" presStyleCnt="15">
        <dgm:presLayoutVars>
          <dgm:chPref val="3"/>
        </dgm:presLayoutVars>
      </dgm:prSet>
      <dgm:spPr/>
    </dgm:pt>
    <dgm:pt modelId="{C2BB2DE3-00D0-45D9-816A-4F6063E3CBE2}" type="pres">
      <dgm:prSet presAssocID="{34C82A46-DFB9-42BC-A065-1065A050C235}" presName="rootConnector" presStyleLbl="node4" presStyleIdx="2" presStyleCnt="15"/>
      <dgm:spPr/>
    </dgm:pt>
    <dgm:pt modelId="{0EBEAFE4-A76B-4154-8E08-4A4C3297A65B}" type="pres">
      <dgm:prSet presAssocID="{34C82A46-DFB9-42BC-A065-1065A050C235}" presName="hierChild4" presStyleCnt="0"/>
      <dgm:spPr/>
    </dgm:pt>
    <dgm:pt modelId="{912CA02D-1268-45AD-B995-CA4314D78B70}" type="pres">
      <dgm:prSet presAssocID="{34C82A46-DFB9-42BC-A065-1065A050C235}" presName="hierChild5" presStyleCnt="0"/>
      <dgm:spPr/>
    </dgm:pt>
    <dgm:pt modelId="{C3E42FB3-2CC4-4472-B4F1-5960C773743A}" type="pres">
      <dgm:prSet presAssocID="{3C8C59D2-D775-49C8-9365-5E97DD28BC34}" presName="Name37" presStyleLbl="parChTrans1D4" presStyleIdx="3" presStyleCnt="15"/>
      <dgm:spPr/>
    </dgm:pt>
    <dgm:pt modelId="{4F97607D-6979-4A82-A36F-6BC0153F82FA}" type="pres">
      <dgm:prSet presAssocID="{78B8579B-2740-452D-AB0F-E3BF66642DD1}" presName="hierRoot2" presStyleCnt="0">
        <dgm:presLayoutVars>
          <dgm:hierBranch val="init"/>
        </dgm:presLayoutVars>
      </dgm:prSet>
      <dgm:spPr/>
    </dgm:pt>
    <dgm:pt modelId="{6398CC74-0FAB-4DE7-A1D2-2DCA00BF639C}" type="pres">
      <dgm:prSet presAssocID="{78B8579B-2740-452D-AB0F-E3BF66642DD1}" presName="rootComposite" presStyleCnt="0"/>
      <dgm:spPr/>
    </dgm:pt>
    <dgm:pt modelId="{1EF897F9-BA3C-48C7-A637-7E018B944339}" type="pres">
      <dgm:prSet presAssocID="{78B8579B-2740-452D-AB0F-E3BF66642DD1}" presName="rootText" presStyleLbl="node4" presStyleIdx="3" presStyleCnt="15">
        <dgm:presLayoutVars>
          <dgm:chPref val="3"/>
        </dgm:presLayoutVars>
      </dgm:prSet>
      <dgm:spPr/>
    </dgm:pt>
    <dgm:pt modelId="{CE0D58C7-4758-4BA5-9A63-DA4C0DB0093D}" type="pres">
      <dgm:prSet presAssocID="{78B8579B-2740-452D-AB0F-E3BF66642DD1}" presName="rootConnector" presStyleLbl="node4" presStyleIdx="3" presStyleCnt="15"/>
      <dgm:spPr/>
    </dgm:pt>
    <dgm:pt modelId="{3D56D393-CB2F-48C2-B245-5AF74A6DA428}" type="pres">
      <dgm:prSet presAssocID="{78B8579B-2740-452D-AB0F-E3BF66642DD1}" presName="hierChild4" presStyleCnt="0"/>
      <dgm:spPr/>
    </dgm:pt>
    <dgm:pt modelId="{22844818-4252-481F-8920-A03029407E06}" type="pres">
      <dgm:prSet presAssocID="{A410D74B-5D46-4FFD-AC5D-397D96B7E9DF}" presName="Name37" presStyleLbl="parChTrans1D4" presStyleIdx="4" presStyleCnt="15"/>
      <dgm:spPr/>
    </dgm:pt>
    <dgm:pt modelId="{A4BC9FE8-A7CB-4765-8467-C5613062AAAE}" type="pres">
      <dgm:prSet presAssocID="{FAB5E002-3ECD-4119-BE54-9D21AF2CC5AF}" presName="hierRoot2" presStyleCnt="0">
        <dgm:presLayoutVars>
          <dgm:hierBranch val="init"/>
        </dgm:presLayoutVars>
      </dgm:prSet>
      <dgm:spPr/>
    </dgm:pt>
    <dgm:pt modelId="{13E7A13B-F351-4354-927E-8CEE71832DB0}" type="pres">
      <dgm:prSet presAssocID="{FAB5E002-3ECD-4119-BE54-9D21AF2CC5AF}" presName="rootComposite" presStyleCnt="0"/>
      <dgm:spPr/>
    </dgm:pt>
    <dgm:pt modelId="{95112B95-F819-4318-8380-2FF3A550FB34}" type="pres">
      <dgm:prSet presAssocID="{FAB5E002-3ECD-4119-BE54-9D21AF2CC5AF}" presName="rootText" presStyleLbl="node4" presStyleIdx="4" presStyleCnt="15">
        <dgm:presLayoutVars>
          <dgm:chPref val="3"/>
        </dgm:presLayoutVars>
      </dgm:prSet>
      <dgm:spPr/>
    </dgm:pt>
    <dgm:pt modelId="{2470CA7D-1440-4FA0-B749-1AD8E36B9816}" type="pres">
      <dgm:prSet presAssocID="{FAB5E002-3ECD-4119-BE54-9D21AF2CC5AF}" presName="rootConnector" presStyleLbl="node4" presStyleIdx="4" presStyleCnt="15"/>
      <dgm:spPr/>
    </dgm:pt>
    <dgm:pt modelId="{67DF809F-A2D3-48C4-A154-1A8835CBBA24}" type="pres">
      <dgm:prSet presAssocID="{FAB5E002-3ECD-4119-BE54-9D21AF2CC5AF}" presName="hierChild4" presStyleCnt="0"/>
      <dgm:spPr/>
    </dgm:pt>
    <dgm:pt modelId="{4B4A6096-C362-4B52-8CAE-658014DEBDED}" type="pres">
      <dgm:prSet presAssocID="{FAB5E002-3ECD-4119-BE54-9D21AF2CC5AF}" presName="hierChild5" presStyleCnt="0"/>
      <dgm:spPr/>
    </dgm:pt>
    <dgm:pt modelId="{BDAF6381-7F80-45EA-BE02-A0ECD2718ADA}" type="pres">
      <dgm:prSet presAssocID="{78B8579B-2740-452D-AB0F-E3BF66642DD1}" presName="hierChild5" presStyleCnt="0"/>
      <dgm:spPr/>
    </dgm:pt>
    <dgm:pt modelId="{AD3E50D1-D587-4E93-8BD7-69995BD94C9E}" type="pres">
      <dgm:prSet presAssocID="{D07ED41F-E86A-4FB9-8703-315294D8C1DF}" presName="Name37" presStyleLbl="parChTrans1D4" presStyleIdx="5" presStyleCnt="15"/>
      <dgm:spPr/>
    </dgm:pt>
    <dgm:pt modelId="{41049CF6-3710-46AC-A8F3-757AAA44E1A3}" type="pres">
      <dgm:prSet presAssocID="{5445CA9D-8BC9-4C23-BE1A-43CAEA39F77E}" presName="hierRoot2" presStyleCnt="0">
        <dgm:presLayoutVars>
          <dgm:hierBranch val="init"/>
        </dgm:presLayoutVars>
      </dgm:prSet>
      <dgm:spPr/>
    </dgm:pt>
    <dgm:pt modelId="{7A504B4D-5156-434D-B4D2-62966571F9CA}" type="pres">
      <dgm:prSet presAssocID="{5445CA9D-8BC9-4C23-BE1A-43CAEA39F77E}" presName="rootComposite" presStyleCnt="0"/>
      <dgm:spPr/>
    </dgm:pt>
    <dgm:pt modelId="{29B64AE3-5E2B-4657-8E3A-2925D1A7A6CB}" type="pres">
      <dgm:prSet presAssocID="{5445CA9D-8BC9-4C23-BE1A-43CAEA39F77E}" presName="rootText" presStyleLbl="node4" presStyleIdx="5" presStyleCnt="15">
        <dgm:presLayoutVars>
          <dgm:chPref val="3"/>
        </dgm:presLayoutVars>
      </dgm:prSet>
      <dgm:spPr/>
    </dgm:pt>
    <dgm:pt modelId="{972E05D8-FBD3-4323-8189-B8AF0552AFCF}" type="pres">
      <dgm:prSet presAssocID="{5445CA9D-8BC9-4C23-BE1A-43CAEA39F77E}" presName="rootConnector" presStyleLbl="node4" presStyleIdx="5" presStyleCnt="15"/>
      <dgm:spPr/>
    </dgm:pt>
    <dgm:pt modelId="{584F628E-619C-4F9C-B6AE-C9D5F1FD73D1}" type="pres">
      <dgm:prSet presAssocID="{5445CA9D-8BC9-4C23-BE1A-43CAEA39F77E}" presName="hierChild4" presStyleCnt="0"/>
      <dgm:spPr/>
    </dgm:pt>
    <dgm:pt modelId="{8FED6D43-1F9F-4BB4-A445-C98FDBEFBA4B}" type="pres">
      <dgm:prSet presAssocID="{5445CA9D-8BC9-4C23-BE1A-43CAEA39F77E}" presName="hierChild5" presStyleCnt="0"/>
      <dgm:spPr/>
    </dgm:pt>
    <dgm:pt modelId="{62863DE6-5C00-4F59-9495-259B62452D8C}" type="pres">
      <dgm:prSet presAssocID="{AE21B626-DC98-4BD3-96C0-D01E3FBF715E}" presName="hierChild5" presStyleCnt="0"/>
      <dgm:spPr/>
    </dgm:pt>
    <dgm:pt modelId="{EF1A385B-AEA0-48C6-92BF-64B1F715035B}" type="pres">
      <dgm:prSet presAssocID="{542EC5C6-F04C-471D-BE4E-A3A19153278C}" presName="hierChild5" presStyleCnt="0"/>
      <dgm:spPr/>
    </dgm:pt>
    <dgm:pt modelId="{BC2C47EC-41E5-4E9C-B11D-072F908070C5}" type="pres">
      <dgm:prSet presAssocID="{C01C62BC-59AB-41B4-A006-E164C3CDE496}" presName="Name37" presStyleLbl="parChTrans1D2" presStyleIdx="1" presStyleCnt="3"/>
      <dgm:spPr/>
    </dgm:pt>
    <dgm:pt modelId="{CC4DBABB-01DC-4358-8E8D-4943D5E3B4AC}" type="pres">
      <dgm:prSet presAssocID="{B48254CD-F564-4024-A587-8B201CE7E0A4}" presName="hierRoot2" presStyleCnt="0">
        <dgm:presLayoutVars>
          <dgm:hierBranch val="init"/>
        </dgm:presLayoutVars>
      </dgm:prSet>
      <dgm:spPr/>
    </dgm:pt>
    <dgm:pt modelId="{A48ED550-0EA4-4392-8F84-EF84FEF4C4BD}" type="pres">
      <dgm:prSet presAssocID="{B48254CD-F564-4024-A587-8B201CE7E0A4}" presName="rootComposite" presStyleCnt="0"/>
      <dgm:spPr/>
    </dgm:pt>
    <dgm:pt modelId="{D0F9F9DB-D06A-4C96-AC6D-1C1FB54C1923}" type="pres">
      <dgm:prSet presAssocID="{B48254CD-F564-4024-A587-8B201CE7E0A4}" presName="rootText" presStyleLbl="node2" presStyleIdx="1" presStyleCnt="2">
        <dgm:presLayoutVars>
          <dgm:chPref val="3"/>
        </dgm:presLayoutVars>
      </dgm:prSet>
      <dgm:spPr/>
    </dgm:pt>
    <dgm:pt modelId="{C98FAEE3-427D-4AA7-AF1F-4C9A048BAB56}" type="pres">
      <dgm:prSet presAssocID="{B48254CD-F564-4024-A587-8B201CE7E0A4}" presName="rootConnector" presStyleLbl="node2" presStyleIdx="1" presStyleCnt="2"/>
      <dgm:spPr/>
    </dgm:pt>
    <dgm:pt modelId="{C8EF0AFD-D74B-4D06-900F-1700AB3FDDFD}" type="pres">
      <dgm:prSet presAssocID="{B48254CD-F564-4024-A587-8B201CE7E0A4}" presName="hierChild4" presStyleCnt="0"/>
      <dgm:spPr/>
    </dgm:pt>
    <dgm:pt modelId="{4769BBDB-0467-4B57-894F-C5E0A7935C54}" type="pres">
      <dgm:prSet presAssocID="{09CBFD63-E7E1-4810-B39D-6B84DC92E112}" presName="Name37" presStyleLbl="parChTrans1D3" presStyleIdx="1" presStyleCnt="2"/>
      <dgm:spPr/>
    </dgm:pt>
    <dgm:pt modelId="{F2200386-B949-4895-B5BB-3E18AD853BF7}" type="pres">
      <dgm:prSet presAssocID="{5B28E1D0-93AE-481B-9759-3A6B3DF2469F}" presName="hierRoot2" presStyleCnt="0">
        <dgm:presLayoutVars>
          <dgm:hierBranch val="init"/>
        </dgm:presLayoutVars>
      </dgm:prSet>
      <dgm:spPr/>
    </dgm:pt>
    <dgm:pt modelId="{A5E69A71-7FC0-4F77-A75B-FC5F5DB826B0}" type="pres">
      <dgm:prSet presAssocID="{5B28E1D0-93AE-481B-9759-3A6B3DF2469F}" presName="rootComposite" presStyleCnt="0"/>
      <dgm:spPr/>
    </dgm:pt>
    <dgm:pt modelId="{4AF58799-FDB1-4A5E-BD25-3F24847E2D7E}" type="pres">
      <dgm:prSet presAssocID="{5B28E1D0-93AE-481B-9759-3A6B3DF2469F}" presName="rootText" presStyleLbl="node3" presStyleIdx="1" presStyleCnt="2">
        <dgm:presLayoutVars>
          <dgm:chPref val="3"/>
        </dgm:presLayoutVars>
      </dgm:prSet>
      <dgm:spPr/>
    </dgm:pt>
    <dgm:pt modelId="{92B16AE8-CAFF-476B-8799-3B7802E92719}" type="pres">
      <dgm:prSet presAssocID="{5B28E1D0-93AE-481B-9759-3A6B3DF2469F}" presName="rootConnector" presStyleLbl="node3" presStyleIdx="1" presStyleCnt="2"/>
      <dgm:spPr/>
    </dgm:pt>
    <dgm:pt modelId="{072C59A8-B83A-4E89-BE89-B2D5145B0864}" type="pres">
      <dgm:prSet presAssocID="{5B28E1D0-93AE-481B-9759-3A6B3DF2469F}" presName="hierChild4" presStyleCnt="0"/>
      <dgm:spPr/>
    </dgm:pt>
    <dgm:pt modelId="{BB37318A-6E15-49DD-A8F9-2ED6594BC5EF}" type="pres">
      <dgm:prSet presAssocID="{EF5947E5-7450-4989-9A88-CB0F84C3B53D}" presName="Name37" presStyleLbl="parChTrans1D4" presStyleIdx="6" presStyleCnt="15"/>
      <dgm:spPr/>
    </dgm:pt>
    <dgm:pt modelId="{027749A7-991B-45DF-AB4A-1849BC119164}" type="pres">
      <dgm:prSet presAssocID="{384074C6-7E65-4C02-8937-3D47E26FCB61}" presName="hierRoot2" presStyleCnt="0">
        <dgm:presLayoutVars>
          <dgm:hierBranch val="init"/>
        </dgm:presLayoutVars>
      </dgm:prSet>
      <dgm:spPr/>
    </dgm:pt>
    <dgm:pt modelId="{01A4A0EE-8C0A-4ED5-8FF5-D4536084B05C}" type="pres">
      <dgm:prSet presAssocID="{384074C6-7E65-4C02-8937-3D47E26FCB61}" presName="rootComposite" presStyleCnt="0"/>
      <dgm:spPr/>
    </dgm:pt>
    <dgm:pt modelId="{B2400B13-25F7-4F92-803F-106216D87FB9}" type="pres">
      <dgm:prSet presAssocID="{384074C6-7E65-4C02-8937-3D47E26FCB61}" presName="rootText" presStyleLbl="node4" presStyleIdx="6" presStyleCnt="15">
        <dgm:presLayoutVars>
          <dgm:chPref val="3"/>
        </dgm:presLayoutVars>
      </dgm:prSet>
      <dgm:spPr/>
    </dgm:pt>
    <dgm:pt modelId="{5136E896-4071-4486-853A-9DBBB24E1225}" type="pres">
      <dgm:prSet presAssocID="{384074C6-7E65-4C02-8937-3D47E26FCB61}" presName="rootConnector" presStyleLbl="node4" presStyleIdx="6" presStyleCnt="15"/>
      <dgm:spPr/>
    </dgm:pt>
    <dgm:pt modelId="{57241AAE-2F5A-49D9-94A2-A4923E550AE4}" type="pres">
      <dgm:prSet presAssocID="{384074C6-7E65-4C02-8937-3D47E26FCB61}" presName="hierChild4" presStyleCnt="0"/>
      <dgm:spPr/>
    </dgm:pt>
    <dgm:pt modelId="{D463DDC8-9E6D-48E7-AC4E-14617DB24795}" type="pres">
      <dgm:prSet presAssocID="{B2AC886D-1FC3-44D6-9E1D-5929084D685E}" presName="Name37" presStyleLbl="parChTrans1D4" presStyleIdx="7" presStyleCnt="15"/>
      <dgm:spPr/>
    </dgm:pt>
    <dgm:pt modelId="{5948A9D0-B103-4D37-96AD-1B372BF09EF7}" type="pres">
      <dgm:prSet presAssocID="{FBB16743-4506-49C6-A567-5FD502D4B6B2}" presName="hierRoot2" presStyleCnt="0">
        <dgm:presLayoutVars>
          <dgm:hierBranch val="init"/>
        </dgm:presLayoutVars>
      </dgm:prSet>
      <dgm:spPr/>
    </dgm:pt>
    <dgm:pt modelId="{8CF7DC80-4C84-4F2D-A113-62C26B84754F}" type="pres">
      <dgm:prSet presAssocID="{FBB16743-4506-49C6-A567-5FD502D4B6B2}" presName="rootComposite" presStyleCnt="0"/>
      <dgm:spPr/>
    </dgm:pt>
    <dgm:pt modelId="{B61B7B85-38C0-405D-A652-2E5DB87BD78A}" type="pres">
      <dgm:prSet presAssocID="{FBB16743-4506-49C6-A567-5FD502D4B6B2}" presName="rootText" presStyleLbl="node4" presStyleIdx="7" presStyleCnt="15">
        <dgm:presLayoutVars>
          <dgm:chPref val="3"/>
        </dgm:presLayoutVars>
      </dgm:prSet>
      <dgm:spPr/>
    </dgm:pt>
    <dgm:pt modelId="{57F5A722-9069-4580-81BE-24CCA5CC032A}" type="pres">
      <dgm:prSet presAssocID="{FBB16743-4506-49C6-A567-5FD502D4B6B2}" presName="rootConnector" presStyleLbl="node4" presStyleIdx="7" presStyleCnt="15"/>
      <dgm:spPr/>
    </dgm:pt>
    <dgm:pt modelId="{4005079E-9018-404B-82EA-7E3BD28E8E7C}" type="pres">
      <dgm:prSet presAssocID="{FBB16743-4506-49C6-A567-5FD502D4B6B2}" presName="hierChild4" presStyleCnt="0"/>
      <dgm:spPr/>
    </dgm:pt>
    <dgm:pt modelId="{AB36335F-A4DF-4CF1-AC32-D96210FF87C8}" type="pres">
      <dgm:prSet presAssocID="{FBB16743-4506-49C6-A567-5FD502D4B6B2}" presName="hierChild5" presStyleCnt="0"/>
      <dgm:spPr/>
    </dgm:pt>
    <dgm:pt modelId="{0FE78F68-566E-40A7-966E-82BBAEFB7BD5}" type="pres">
      <dgm:prSet presAssocID="{8FF0AD10-266F-4844-9E55-A0B26B298EA5}" presName="Name37" presStyleLbl="parChTrans1D4" presStyleIdx="8" presStyleCnt="15"/>
      <dgm:spPr/>
    </dgm:pt>
    <dgm:pt modelId="{2C439D75-FEC4-4723-A0AC-F8D38BEFC06B}" type="pres">
      <dgm:prSet presAssocID="{A4211816-9010-4FE3-8155-D2E0A459A108}" presName="hierRoot2" presStyleCnt="0">
        <dgm:presLayoutVars>
          <dgm:hierBranch val="init"/>
        </dgm:presLayoutVars>
      </dgm:prSet>
      <dgm:spPr/>
    </dgm:pt>
    <dgm:pt modelId="{30F0FDAA-0B37-4CBE-B6C4-0DD312B7E034}" type="pres">
      <dgm:prSet presAssocID="{A4211816-9010-4FE3-8155-D2E0A459A108}" presName="rootComposite" presStyleCnt="0"/>
      <dgm:spPr/>
    </dgm:pt>
    <dgm:pt modelId="{115A208E-C791-4CE1-89AB-92F5279E3F99}" type="pres">
      <dgm:prSet presAssocID="{A4211816-9010-4FE3-8155-D2E0A459A108}" presName="rootText" presStyleLbl="node4" presStyleIdx="8" presStyleCnt="15">
        <dgm:presLayoutVars>
          <dgm:chPref val="3"/>
        </dgm:presLayoutVars>
      </dgm:prSet>
      <dgm:spPr/>
    </dgm:pt>
    <dgm:pt modelId="{60EF79AC-263F-46CF-A2E2-D37049EA55E9}" type="pres">
      <dgm:prSet presAssocID="{A4211816-9010-4FE3-8155-D2E0A459A108}" presName="rootConnector" presStyleLbl="node4" presStyleIdx="8" presStyleCnt="15"/>
      <dgm:spPr/>
    </dgm:pt>
    <dgm:pt modelId="{FE154EF1-6C9B-4267-974E-4B092066212D}" type="pres">
      <dgm:prSet presAssocID="{A4211816-9010-4FE3-8155-D2E0A459A108}" presName="hierChild4" presStyleCnt="0"/>
      <dgm:spPr/>
    </dgm:pt>
    <dgm:pt modelId="{38A84A0B-5074-4C6A-B3AF-A7BA255F1311}" type="pres">
      <dgm:prSet presAssocID="{42D3E415-0E68-46D3-AEB2-59F52F711C81}" presName="Name37" presStyleLbl="parChTrans1D4" presStyleIdx="9" presStyleCnt="15"/>
      <dgm:spPr/>
    </dgm:pt>
    <dgm:pt modelId="{FA8950FD-CF98-4D96-A579-C1B3C1EFA11A}" type="pres">
      <dgm:prSet presAssocID="{9991E0EF-15B2-4AB9-AB13-0086FAFD3782}" presName="hierRoot2" presStyleCnt="0">
        <dgm:presLayoutVars>
          <dgm:hierBranch val="init"/>
        </dgm:presLayoutVars>
      </dgm:prSet>
      <dgm:spPr/>
    </dgm:pt>
    <dgm:pt modelId="{89A5B0E5-2E77-48B3-9E0E-158086A7A135}" type="pres">
      <dgm:prSet presAssocID="{9991E0EF-15B2-4AB9-AB13-0086FAFD3782}" presName="rootComposite" presStyleCnt="0"/>
      <dgm:spPr/>
    </dgm:pt>
    <dgm:pt modelId="{55235EC5-5668-441A-981F-1BB920088626}" type="pres">
      <dgm:prSet presAssocID="{9991E0EF-15B2-4AB9-AB13-0086FAFD3782}" presName="rootText" presStyleLbl="node4" presStyleIdx="9" presStyleCnt="15">
        <dgm:presLayoutVars>
          <dgm:chPref val="3"/>
        </dgm:presLayoutVars>
      </dgm:prSet>
      <dgm:spPr/>
    </dgm:pt>
    <dgm:pt modelId="{19666A98-5342-4B1C-9252-3DC117716616}" type="pres">
      <dgm:prSet presAssocID="{9991E0EF-15B2-4AB9-AB13-0086FAFD3782}" presName="rootConnector" presStyleLbl="node4" presStyleIdx="9" presStyleCnt="15"/>
      <dgm:spPr/>
    </dgm:pt>
    <dgm:pt modelId="{A44DAFF0-018A-4ADB-93F1-00DD60BC266F}" type="pres">
      <dgm:prSet presAssocID="{9991E0EF-15B2-4AB9-AB13-0086FAFD3782}" presName="hierChild4" presStyleCnt="0"/>
      <dgm:spPr/>
    </dgm:pt>
    <dgm:pt modelId="{5297A1D3-38C1-4000-9AE2-1B78758B5ED5}" type="pres">
      <dgm:prSet presAssocID="{9991E0EF-15B2-4AB9-AB13-0086FAFD3782}" presName="hierChild5" presStyleCnt="0"/>
      <dgm:spPr/>
    </dgm:pt>
    <dgm:pt modelId="{011EF412-1959-454E-99D6-87B371BE8F7E}" type="pres">
      <dgm:prSet presAssocID="{80565539-43B8-41B6-A9F5-579A3E67806A}" presName="Name37" presStyleLbl="parChTrans1D4" presStyleIdx="10" presStyleCnt="15"/>
      <dgm:spPr/>
    </dgm:pt>
    <dgm:pt modelId="{01C6FF11-D648-4F5D-9CC1-D22B48DDB347}" type="pres">
      <dgm:prSet presAssocID="{E2A5610A-787F-4C3F-B743-B2BF9934EA45}" presName="hierRoot2" presStyleCnt="0">
        <dgm:presLayoutVars>
          <dgm:hierBranch val="init"/>
        </dgm:presLayoutVars>
      </dgm:prSet>
      <dgm:spPr/>
    </dgm:pt>
    <dgm:pt modelId="{C40FAFCE-A7FC-4841-846E-4428175A18C2}" type="pres">
      <dgm:prSet presAssocID="{E2A5610A-787F-4C3F-B743-B2BF9934EA45}" presName="rootComposite" presStyleCnt="0"/>
      <dgm:spPr/>
    </dgm:pt>
    <dgm:pt modelId="{FBF7C626-C206-4585-B89E-3AFEA796FBB7}" type="pres">
      <dgm:prSet presAssocID="{E2A5610A-787F-4C3F-B743-B2BF9934EA45}" presName="rootText" presStyleLbl="node4" presStyleIdx="10" presStyleCnt="15">
        <dgm:presLayoutVars>
          <dgm:chPref val="3"/>
        </dgm:presLayoutVars>
      </dgm:prSet>
      <dgm:spPr/>
    </dgm:pt>
    <dgm:pt modelId="{4E5A4571-C9E6-4084-918E-C7632E3E6CB6}" type="pres">
      <dgm:prSet presAssocID="{E2A5610A-787F-4C3F-B743-B2BF9934EA45}" presName="rootConnector" presStyleLbl="node4" presStyleIdx="10" presStyleCnt="15"/>
      <dgm:spPr/>
    </dgm:pt>
    <dgm:pt modelId="{CD437DE1-FF06-46A1-8871-A4795A3ED822}" type="pres">
      <dgm:prSet presAssocID="{E2A5610A-787F-4C3F-B743-B2BF9934EA45}" presName="hierChild4" presStyleCnt="0"/>
      <dgm:spPr/>
    </dgm:pt>
    <dgm:pt modelId="{7CD38DA3-807F-40FA-ABB8-DD22F1F7FF97}" type="pres">
      <dgm:prSet presAssocID="{E2A5610A-787F-4C3F-B743-B2BF9934EA45}" presName="hierChild5" presStyleCnt="0"/>
      <dgm:spPr/>
    </dgm:pt>
    <dgm:pt modelId="{93C4F48B-8C52-4912-9227-B9BE596CBCD9}" type="pres">
      <dgm:prSet presAssocID="{A4211816-9010-4FE3-8155-D2E0A459A108}" presName="hierChild5" presStyleCnt="0"/>
      <dgm:spPr/>
    </dgm:pt>
    <dgm:pt modelId="{5EE326EF-7BD8-4E12-9CDB-B54941708E1E}" type="pres">
      <dgm:prSet presAssocID="{384074C6-7E65-4C02-8937-3D47E26FCB61}" presName="hierChild5" presStyleCnt="0"/>
      <dgm:spPr/>
    </dgm:pt>
    <dgm:pt modelId="{BD4546C9-B69F-445C-852D-8163FCC69559}" type="pres">
      <dgm:prSet presAssocID="{67ABD26B-9B80-4C1E-92D7-F249AB935E94}" presName="Name37" presStyleLbl="parChTrans1D4" presStyleIdx="11" presStyleCnt="15"/>
      <dgm:spPr/>
    </dgm:pt>
    <dgm:pt modelId="{CEB05378-B0BA-422E-8B4C-4FABD30EE23A}" type="pres">
      <dgm:prSet presAssocID="{7F36DCBF-DBE6-445F-955B-E417631E369B}" presName="hierRoot2" presStyleCnt="0">
        <dgm:presLayoutVars>
          <dgm:hierBranch val="init"/>
        </dgm:presLayoutVars>
      </dgm:prSet>
      <dgm:spPr/>
    </dgm:pt>
    <dgm:pt modelId="{C3660F71-F527-45DB-A4C6-EBCCC3E34EC5}" type="pres">
      <dgm:prSet presAssocID="{7F36DCBF-DBE6-445F-955B-E417631E369B}" presName="rootComposite" presStyleCnt="0"/>
      <dgm:spPr/>
    </dgm:pt>
    <dgm:pt modelId="{AA8877E8-3CDF-43AE-891F-EB4DFBEE05FA}" type="pres">
      <dgm:prSet presAssocID="{7F36DCBF-DBE6-445F-955B-E417631E369B}" presName="rootText" presStyleLbl="node4" presStyleIdx="11" presStyleCnt="15">
        <dgm:presLayoutVars>
          <dgm:chPref val="3"/>
        </dgm:presLayoutVars>
      </dgm:prSet>
      <dgm:spPr/>
    </dgm:pt>
    <dgm:pt modelId="{FF249A3B-CC64-4BE0-8283-BF9A818247F4}" type="pres">
      <dgm:prSet presAssocID="{7F36DCBF-DBE6-445F-955B-E417631E369B}" presName="rootConnector" presStyleLbl="node4" presStyleIdx="11" presStyleCnt="15"/>
      <dgm:spPr/>
    </dgm:pt>
    <dgm:pt modelId="{41DC656C-A3E2-4FC6-8B96-6A3B91B3E5D4}" type="pres">
      <dgm:prSet presAssocID="{7F36DCBF-DBE6-445F-955B-E417631E369B}" presName="hierChild4" presStyleCnt="0"/>
      <dgm:spPr/>
    </dgm:pt>
    <dgm:pt modelId="{03336E48-38A7-40E6-AC2E-1F2CFEC1CE59}" type="pres">
      <dgm:prSet presAssocID="{7F36DCBF-DBE6-445F-955B-E417631E369B}" presName="hierChild5" presStyleCnt="0"/>
      <dgm:spPr/>
    </dgm:pt>
    <dgm:pt modelId="{2168B65D-F7A6-4130-A9B9-195D3C363BA0}" type="pres">
      <dgm:prSet presAssocID="{ABB13DF3-09F9-472C-83D4-28EB462F0EA6}" presName="Name37" presStyleLbl="parChTrans1D4" presStyleIdx="12" presStyleCnt="15"/>
      <dgm:spPr/>
    </dgm:pt>
    <dgm:pt modelId="{7E6B6954-1AE9-49B4-870B-254DC3DE093F}" type="pres">
      <dgm:prSet presAssocID="{3DEA4B08-06CA-48DE-8BF3-6CB79FBDFDA9}" presName="hierRoot2" presStyleCnt="0">
        <dgm:presLayoutVars>
          <dgm:hierBranch val="init"/>
        </dgm:presLayoutVars>
      </dgm:prSet>
      <dgm:spPr/>
    </dgm:pt>
    <dgm:pt modelId="{23B53B15-97F2-41F7-B44A-1362FCA2ECBE}" type="pres">
      <dgm:prSet presAssocID="{3DEA4B08-06CA-48DE-8BF3-6CB79FBDFDA9}" presName="rootComposite" presStyleCnt="0"/>
      <dgm:spPr/>
    </dgm:pt>
    <dgm:pt modelId="{8161C069-DB3F-4FFC-B07B-DE21A4D9D864}" type="pres">
      <dgm:prSet presAssocID="{3DEA4B08-06CA-48DE-8BF3-6CB79FBDFDA9}" presName="rootText" presStyleLbl="node4" presStyleIdx="12" presStyleCnt="15">
        <dgm:presLayoutVars>
          <dgm:chPref val="3"/>
        </dgm:presLayoutVars>
      </dgm:prSet>
      <dgm:spPr/>
    </dgm:pt>
    <dgm:pt modelId="{06DD576B-854D-44E8-9CB5-3EC304A39F5E}" type="pres">
      <dgm:prSet presAssocID="{3DEA4B08-06CA-48DE-8BF3-6CB79FBDFDA9}" presName="rootConnector" presStyleLbl="node4" presStyleIdx="12" presStyleCnt="15"/>
      <dgm:spPr/>
    </dgm:pt>
    <dgm:pt modelId="{62D61CAF-B6B9-4846-BEFA-33461E6AE78C}" type="pres">
      <dgm:prSet presAssocID="{3DEA4B08-06CA-48DE-8BF3-6CB79FBDFDA9}" presName="hierChild4" presStyleCnt="0"/>
      <dgm:spPr/>
    </dgm:pt>
    <dgm:pt modelId="{48714578-3059-4D04-A186-4A1037BED313}" type="pres">
      <dgm:prSet presAssocID="{5DDB6DE0-2D82-4AB0-ABF3-12984A71A2F8}" presName="Name37" presStyleLbl="parChTrans1D4" presStyleIdx="13" presStyleCnt="15"/>
      <dgm:spPr/>
    </dgm:pt>
    <dgm:pt modelId="{02DC631F-DCC5-4BC5-B3ED-7270F3077AAA}" type="pres">
      <dgm:prSet presAssocID="{DF3D175D-040B-4733-871F-9A2FE70CF600}" presName="hierRoot2" presStyleCnt="0">
        <dgm:presLayoutVars>
          <dgm:hierBranch val="init"/>
        </dgm:presLayoutVars>
      </dgm:prSet>
      <dgm:spPr/>
    </dgm:pt>
    <dgm:pt modelId="{EFBDDD02-2B06-42D8-A7E9-1555BAB09FA4}" type="pres">
      <dgm:prSet presAssocID="{DF3D175D-040B-4733-871F-9A2FE70CF600}" presName="rootComposite" presStyleCnt="0"/>
      <dgm:spPr/>
    </dgm:pt>
    <dgm:pt modelId="{8940BFF0-B001-4CB0-BB2D-DD2E5A090785}" type="pres">
      <dgm:prSet presAssocID="{DF3D175D-040B-4733-871F-9A2FE70CF600}" presName="rootText" presStyleLbl="node4" presStyleIdx="13" presStyleCnt="15">
        <dgm:presLayoutVars>
          <dgm:chPref val="3"/>
        </dgm:presLayoutVars>
      </dgm:prSet>
      <dgm:spPr/>
    </dgm:pt>
    <dgm:pt modelId="{40B303FE-77D0-4247-965F-3B05B497EA05}" type="pres">
      <dgm:prSet presAssocID="{DF3D175D-040B-4733-871F-9A2FE70CF600}" presName="rootConnector" presStyleLbl="node4" presStyleIdx="13" presStyleCnt="15"/>
      <dgm:spPr/>
    </dgm:pt>
    <dgm:pt modelId="{CD05DAFC-4039-4DA1-BB6E-EEE405D38F1C}" type="pres">
      <dgm:prSet presAssocID="{DF3D175D-040B-4733-871F-9A2FE70CF600}" presName="hierChild4" presStyleCnt="0"/>
      <dgm:spPr/>
    </dgm:pt>
    <dgm:pt modelId="{23F3EEFF-8065-45A0-8CBE-8A089FF7F988}" type="pres">
      <dgm:prSet presAssocID="{DF3D175D-040B-4733-871F-9A2FE70CF600}" presName="hierChild5" presStyleCnt="0"/>
      <dgm:spPr/>
    </dgm:pt>
    <dgm:pt modelId="{4F939854-962A-469B-A27D-60D864FA0281}" type="pres">
      <dgm:prSet presAssocID="{3DEA4B08-06CA-48DE-8BF3-6CB79FBDFDA9}" presName="hierChild5" presStyleCnt="0"/>
      <dgm:spPr/>
    </dgm:pt>
    <dgm:pt modelId="{345C6EA0-D8C4-4562-A863-7D303D977765}" type="pres">
      <dgm:prSet presAssocID="{931F256A-4BDC-429B-BEE0-DA6FE03C0A0D}" presName="Name37" presStyleLbl="parChTrans1D4" presStyleIdx="14" presStyleCnt="15"/>
      <dgm:spPr/>
    </dgm:pt>
    <dgm:pt modelId="{B6990588-CB47-456A-BC7D-E280DC155C2B}" type="pres">
      <dgm:prSet presAssocID="{1EB23C56-1557-4800-AF28-A7C66DF4FFA7}" presName="hierRoot2" presStyleCnt="0">
        <dgm:presLayoutVars>
          <dgm:hierBranch val="init"/>
        </dgm:presLayoutVars>
      </dgm:prSet>
      <dgm:spPr/>
    </dgm:pt>
    <dgm:pt modelId="{4E730D7D-8BEB-4E27-9F12-023A5BADAC00}" type="pres">
      <dgm:prSet presAssocID="{1EB23C56-1557-4800-AF28-A7C66DF4FFA7}" presName="rootComposite" presStyleCnt="0"/>
      <dgm:spPr/>
    </dgm:pt>
    <dgm:pt modelId="{756108C6-1919-40F7-BA9D-DECDA6E2D31E}" type="pres">
      <dgm:prSet presAssocID="{1EB23C56-1557-4800-AF28-A7C66DF4FFA7}" presName="rootText" presStyleLbl="node4" presStyleIdx="14" presStyleCnt="15">
        <dgm:presLayoutVars>
          <dgm:chPref val="3"/>
        </dgm:presLayoutVars>
      </dgm:prSet>
      <dgm:spPr/>
    </dgm:pt>
    <dgm:pt modelId="{0AD2288A-A433-400C-88A2-D06A09A164A8}" type="pres">
      <dgm:prSet presAssocID="{1EB23C56-1557-4800-AF28-A7C66DF4FFA7}" presName="rootConnector" presStyleLbl="node4" presStyleIdx="14" presStyleCnt="15"/>
      <dgm:spPr/>
    </dgm:pt>
    <dgm:pt modelId="{2BEBF8D0-15BF-4B95-95C6-0BE4A56C08B3}" type="pres">
      <dgm:prSet presAssocID="{1EB23C56-1557-4800-AF28-A7C66DF4FFA7}" presName="hierChild4" presStyleCnt="0"/>
      <dgm:spPr/>
    </dgm:pt>
    <dgm:pt modelId="{B074F894-7691-4A9C-8853-8FB20C3F6B43}" type="pres">
      <dgm:prSet presAssocID="{1EB23C56-1557-4800-AF28-A7C66DF4FFA7}" presName="hierChild5" presStyleCnt="0"/>
      <dgm:spPr/>
    </dgm:pt>
    <dgm:pt modelId="{D72FF5FB-A735-4A3E-B2D1-14575A0E4DED}" type="pres">
      <dgm:prSet presAssocID="{5B28E1D0-93AE-481B-9759-3A6B3DF2469F}" presName="hierChild5" presStyleCnt="0"/>
      <dgm:spPr/>
    </dgm:pt>
    <dgm:pt modelId="{18C1098A-987E-486A-9767-BCD693E1DC28}" type="pres">
      <dgm:prSet presAssocID="{B48254CD-F564-4024-A587-8B201CE7E0A4}" presName="hierChild5" presStyleCnt="0"/>
      <dgm:spPr/>
    </dgm:pt>
    <dgm:pt modelId="{18B0CF13-579B-4A91-8BBF-27E5460214FC}" type="pres">
      <dgm:prSet presAssocID="{5C44884F-CE6B-40F5-B7FD-D05251EA4E08}" presName="hierChild3" presStyleCnt="0"/>
      <dgm:spPr/>
    </dgm:pt>
    <dgm:pt modelId="{761378EB-3F05-403C-9C78-BB9ED84B56E4}" type="pres">
      <dgm:prSet presAssocID="{0949DC6D-14A0-4118-86F6-82190C79B178}" presName="Name111" presStyleLbl="parChTrans1D2" presStyleIdx="2" presStyleCnt="3"/>
      <dgm:spPr/>
    </dgm:pt>
    <dgm:pt modelId="{E06B8290-4CF9-4E82-A4B6-067CCE2321A0}" type="pres">
      <dgm:prSet presAssocID="{CBAEC562-7489-467E-B51D-B14E3FEB1D9F}" presName="hierRoot3" presStyleCnt="0">
        <dgm:presLayoutVars>
          <dgm:hierBranch val="init"/>
        </dgm:presLayoutVars>
      </dgm:prSet>
      <dgm:spPr/>
    </dgm:pt>
    <dgm:pt modelId="{C6BABBE7-CFA7-4BA8-A272-688DC292B19C}" type="pres">
      <dgm:prSet presAssocID="{CBAEC562-7489-467E-B51D-B14E3FEB1D9F}" presName="rootComposite3" presStyleCnt="0"/>
      <dgm:spPr/>
    </dgm:pt>
    <dgm:pt modelId="{25EF79BD-0C13-400A-AAEB-84DB53777291}" type="pres">
      <dgm:prSet presAssocID="{CBAEC562-7489-467E-B51D-B14E3FEB1D9F}" presName="rootText3" presStyleLbl="asst1" presStyleIdx="0" presStyleCnt="1">
        <dgm:presLayoutVars>
          <dgm:chPref val="3"/>
        </dgm:presLayoutVars>
      </dgm:prSet>
      <dgm:spPr/>
    </dgm:pt>
    <dgm:pt modelId="{8F67A83A-2046-49F0-BEA0-A125BA77A359}" type="pres">
      <dgm:prSet presAssocID="{CBAEC562-7489-467E-B51D-B14E3FEB1D9F}" presName="rootConnector3" presStyleLbl="asst1" presStyleIdx="0" presStyleCnt="1"/>
      <dgm:spPr/>
    </dgm:pt>
    <dgm:pt modelId="{9AFD402C-D2F8-4C4F-A349-BA4D62368FAE}" type="pres">
      <dgm:prSet presAssocID="{CBAEC562-7489-467E-B51D-B14E3FEB1D9F}" presName="hierChild6" presStyleCnt="0"/>
      <dgm:spPr/>
    </dgm:pt>
    <dgm:pt modelId="{CB2C0913-1AFA-426F-996D-B77A437ECDFD}" type="pres">
      <dgm:prSet presAssocID="{CBAEC562-7489-467E-B51D-B14E3FEB1D9F}" presName="hierChild7" presStyleCnt="0"/>
      <dgm:spPr/>
    </dgm:pt>
  </dgm:ptLst>
  <dgm:cxnLst>
    <dgm:cxn modelId="{5246EC04-49CB-4E7B-A208-CF24C8EFF87A}" type="presOf" srcId="{CC94164E-0298-4F41-BE6A-6A56555AA32E}" destId="{D5D99539-3203-4F04-81B9-7EDBBC499304}" srcOrd="0" destOrd="0" presId="urn:microsoft.com/office/officeart/2005/8/layout/orgChart1"/>
    <dgm:cxn modelId="{8525F304-4CEF-460F-BC61-6B4D0F03AF87}" type="presOf" srcId="{CBAEC562-7489-467E-B51D-B14E3FEB1D9F}" destId="{8F67A83A-2046-49F0-BEA0-A125BA77A359}" srcOrd="1" destOrd="0" presId="urn:microsoft.com/office/officeart/2005/8/layout/orgChart1"/>
    <dgm:cxn modelId="{4E6A8C0C-7B77-4550-99A5-CC43EBFF51FF}" type="presOf" srcId="{542EC5C6-F04C-471D-BE4E-A3A19153278C}" destId="{7001FE32-7DB8-44D7-B27F-224D54217254}" srcOrd="1" destOrd="0" presId="urn:microsoft.com/office/officeart/2005/8/layout/orgChart1"/>
    <dgm:cxn modelId="{4490380E-4813-47BF-8E78-5CCF60B468A9}" type="presOf" srcId="{5445CA9D-8BC9-4C23-BE1A-43CAEA39F77E}" destId="{29B64AE3-5E2B-4657-8E3A-2925D1A7A6CB}" srcOrd="0" destOrd="0" presId="urn:microsoft.com/office/officeart/2005/8/layout/orgChart1"/>
    <dgm:cxn modelId="{DC1A5B0F-1BF0-42FD-9B82-958FE9173C08}" type="presOf" srcId="{C76AA048-4CD7-49FE-B50C-9C3923BFF8E6}" destId="{6EE2A29F-F8F6-4DD8-82F2-818AC20E90AD}" srcOrd="0" destOrd="0" presId="urn:microsoft.com/office/officeart/2005/8/layout/orgChart1"/>
    <dgm:cxn modelId="{913D0C14-226E-49E9-9A0E-68886EFD8567}" srcId="{A4211816-9010-4FE3-8155-D2E0A459A108}" destId="{E2A5610A-787F-4C3F-B743-B2BF9934EA45}" srcOrd="1" destOrd="0" parTransId="{80565539-43B8-41B6-A9F5-579A3E67806A}" sibTransId="{17D0C238-3F57-4B04-B72A-71F9E421925F}"/>
    <dgm:cxn modelId="{C31F4219-D545-4B46-AAE2-0068F31BB6AF}" type="presOf" srcId="{931F256A-4BDC-429B-BEE0-DA6FE03C0A0D}" destId="{345C6EA0-D8C4-4562-A863-7D303D977765}" srcOrd="0" destOrd="0" presId="urn:microsoft.com/office/officeart/2005/8/layout/orgChart1"/>
    <dgm:cxn modelId="{8F264219-C987-4F03-ADDE-2118D1061504}" type="presOf" srcId="{09CBFD63-E7E1-4810-B39D-6B84DC92E112}" destId="{4769BBDB-0467-4B57-894F-C5E0A7935C54}" srcOrd="0" destOrd="0" presId="urn:microsoft.com/office/officeart/2005/8/layout/orgChart1"/>
    <dgm:cxn modelId="{AE1D771B-B934-44C5-A383-0518DDE008B4}" srcId="{B48254CD-F564-4024-A587-8B201CE7E0A4}" destId="{5B28E1D0-93AE-481B-9759-3A6B3DF2469F}" srcOrd="0" destOrd="0" parTransId="{09CBFD63-E7E1-4810-B39D-6B84DC92E112}" sibTransId="{10F29B04-3671-4770-A39B-6CCB96723125}"/>
    <dgm:cxn modelId="{DF4E1E1D-E49B-42D0-8FEA-1F8BC900520F}" type="presOf" srcId="{AE21B626-DC98-4BD3-96C0-D01E3FBF715E}" destId="{72D16403-6DE7-4803-8F3E-5F573650C208}" srcOrd="1" destOrd="0" presId="urn:microsoft.com/office/officeart/2005/8/layout/orgChart1"/>
    <dgm:cxn modelId="{449BB520-2D07-4630-A1F9-524B61D376B2}" type="presOf" srcId="{CBAEC562-7489-467E-B51D-B14E3FEB1D9F}" destId="{25EF79BD-0C13-400A-AAEB-84DB53777291}" srcOrd="0" destOrd="0" presId="urn:microsoft.com/office/officeart/2005/8/layout/orgChart1"/>
    <dgm:cxn modelId="{886F3026-374C-4CA6-A5F1-C6019A9F6555}" type="presOf" srcId="{3DEA4B08-06CA-48DE-8BF3-6CB79FBDFDA9}" destId="{8161C069-DB3F-4FFC-B07B-DE21A4D9D864}" srcOrd="0" destOrd="0" presId="urn:microsoft.com/office/officeart/2005/8/layout/orgChart1"/>
    <dgm:cxn modelId="{82B95F30-40FC-4450-8203-7E27CEEB6958}" srcId="{3DEA4B08-06CA-48DE-8BF3-6CB79FBDFDA9}" destId="{DF3D175D-040B-4733-871F-9A2FE70CF600}" srcOrd="0" destOrd="0" parTransId="{5DDB6DE0-2D82-4AB0-ABF3-12984A71A2F8}" sibTransId="{5D7A24C6-868E-48B6-8C7F-9E91DDF10900}"/>
    <dgm:cxn modelId="{FB74AA30-DEFA-428C-8E7D-DD0370DB62CE}" type="presOf" srcId="{34C82A46-DFB9-42BC-A065-1065A050C235}" destId="{C2BB2DE3-00D0-45D9-816A-4F6063E3CBE2}" srcOrd="1" destOrd="0" presId="urn:microsoft.com/office/officeart/2005/8/layout/orgChart1"/>
    <dgm:cxn modelId="{803F9337-7E07-4E7D-A6D9-35AC41C677B5}" type="presOf" srcId="{78B8579B-2740-452D-AB0F-E3BF66642DD1}" destId="{CE0D58C7-4758-4BA5-9A63-DA4C0DB0093D}" srcOrd="1" destOrd="0" presId="urn:microsoft.com/office/officeart/2005/8/layout/orgChart1"/>
    <dgm:cxn modelId="{854DB337-5EE7-4880-991B-9F5D2F4B83DA}" srcId="{5B28E1D0-93AE-481B-9759-3A6B3DF2469F}" destId="{1EB23C56-1557-4800-AF28-A7C66DF4FFA7}" srcOrd="3" destOrd="0" parTransId="{931F256A-4BDC-429B-BEE0-DA6FE03C0A0D}" sibTransId="{35B9EFEB-5679-4FA4-A2F0-1B4EF87F6F5F}"/>
    <dgm:cxn modelId="{4CCF7438-5E8C-4433-A7A5-42F0D9BECF05}" srcId="{5C44884F-CE6B-40F5-B7FD-D05251EA4E08}" destId="{B48254CD-F564-4024-A587-8B201CE7E0A4}" srcOrd="2" destOrd="0" parTransId="{C01C62BC-59AB-41B4-A006-E164C3CDE496}" sibTransId="{3251C83D-D8C8-45AB-AFD3-2DD2D80DB199}"/>
    <dgm:cxn modelId="{0F92643A-AA50-4D6E-97EB-EE08B9D3496F}" type="presOf" srcId="{C01C62BC-59AB-41B4-A006-E164C3CDE496}" destId="{BC2C47EC-41E5-4E9C-B11D-072F908070C5}" srcOrd="0" destOrd="0" presId="urn:microsoft.com/office/officeart/2005/8/layout/orgChart1"/>
    <dgm:cxn modelId="{E43C8A3C-3088-4E8D-B75A-7780EBD8BBFB}" type="presOf" srcId="{1EB23C56-1557-4800-AF28-A7C66DF4FFA7}" destId="{0AD2288A-A433-400C-88A2-D06A09A164A8}" srcOrd="1" destOrd="0" presId="urn:microsoft.com/office/officeart/2005/8/layout/orgChart1"/>
    <dgm:cxn modelId="{D0185340-54E2-4673-BE79-9F2A5E2CAB69}" srcId="{A4211816-9010-4FE3-8155-D2E0A459A108}" destId="{9991E0EF-15B2-4AB9-AB13-0086FAFD3782}" srcOrd="0" destOrd="0" parTransId="{42D3E415-0E68-46D3-AEB2-59F52F711C81}" sibTransId="{30317D00-2EA2-49CE-9E9D-74D271CCF982}"/>
    <dgm:cxn modelId="{1AF9AE61-8B37-4D0D-ABAC-9CD8CA476DD2}" type="presOf" srcId="{B48254CD-F564-4024-A587-8B201CE7E0A4}" destId="{C98FAEE3-427D-4AA7-AF1F-4C9A048BAB56}" srcOrd="1" destOrd="0" presId="urn:microsoft.com/office/officeart/2005/8/layout/orgChart1"/>
    <dgm:cxn modelId="{417BAC64-C115-4466-80D1-9F56F3A387E1}" type="presOf" srcId="{ABB13DF3-09F9-472C-83D4-28EB462F0EA6}" destId="{2168B65D-F7A6-4130-A9B9-195D3C363BA0}" srcOrd="0" destOrd="0" presId="urn:microsoft.com/office/officeart/2005/8/layout/orgChart1"/>
    <dgm:cxn modelId="{EA2D0F47-8F8C-43F2-BDD2-665BAAB3673D}" srcId="{5B28E1D0-93AE-481B-9759-3A6B3DF2469F}" destId="{3DEA4B08-06CA-48DE-8BF3-6CB79FBDFDA9}" srcOrd="2" destOrd="0" parTransId="{ABB13DF3-09F9-472C-83D4-28EB462F0EA6}" sibTransId="{0C371974-F0B8-475A-B78A-6B91F28AB081}"/>
    <dgm:cxn modelId="{95D3CB67-98F5-4300-9C6B-9277786EA59A}" type="presOf" srcId="{FAB5E002-3ECD-4119-BE54-9D21AF2CC5AF}" destId="{2470CA7D-1440-4FA0-B749-1AD8E36B9816}" srcOrd="1" destOrd="0" presId="urn:microsoft.com/office/officeart/2005/8/layout/orgChart1"/>
    <dgm:cxn modelId="{9BB7F767-0BD0-4958-9ABA-7BFB73475D53}" type="presOf" srcId="{4C8AC49D-9D17-47B7-B530-B980E1B27B13}" destId="{962AA90D-2BAF-4050-A48E-DD9325D07640}" srcOrd="1" destOrd="0" presId="urn:microsoft.com/office/officeart/2005/8/layout/orgChart1"/>
    <dgm:cxn modelId="{AD0A4A68-3109-40B4-9A61-39BFD2FF7AD8}" type="presOf" srcId="{EDE3EBB2-9796-446E-999C-C2D37D8A274B}" destId="{7D8B9544-E574-4FEF-AAF6-93B26E6CFB39}" srcOrd="0" destOrd="0" presId="urn:microsoft.com/office/officeart/2005/8/layout/orgChart1"/>
    <dgm:cxn modelId="{A278C068-5B54-461D-B5CD-BA0330E778FE}" type="presOf" srcId="{FBB16743-4506-49C6-A567-5FD502D4B6B2}" destId="{B61B7B85-38C0-405D-A652-2E5DB87BD78A}" srcOrd="0" destOrd="0" presId="urn:microsoft.com/office/officeart/2005/8/layout/orgChart1"/>
    <dgm:cxn modelId="{B700964E-DFDF-4FBB-BB4E-ED48B98414E2}" srcId="{EDE3EBB2-9796-446E-999C-C2D37D8A274B}" destId="{5C44884F-CE6B-40F5-B7FD-D05251EA4E08}" srcOrd="0" destOrd="0" parTransId="{AAC777E8-26FB-4115-B309-B89CBB3CAA43}" sibTransId="{76657306-F7BC-4F42-A0F0-5E6206370800}"/>
    <dgm:cxn modelId="{AF2B196F-ABFB-4AC6-9CA7-7C5E82ED0C40}" type="presOf" srcId="{EF5947E5-7450-4989-9A88-CB0F84C3B53D}" destId="{BB37318A-6E15-49DD-A8F9-2ED6594BC5EF}" srcOrd="0" destOrd="0" presId="urn:microsoft.com/office/officeart/2005/8/layout/orgChart1"/>
    <dgm:cxn modelId="{8C131F50-48FD-4325-AA9F-8CEBC92BECE4}" type="presOf" srcId="{384074C6-7E65-4C02-8937-3D47E26FCB61}" destId="{B2400B13-25F7-4F92-803F-106216D87FB9}" srcOrd="0" destOrd="0" presId="urn:microsoft.com/office/officeart/2005/8/layout/orgChart1"/>
    <dgm:cxn modelId="{35698971-EFA8-411E-B245-1B3FAE1CC418}" type="presOf" srcId="{FAB5E002-3ECD-4119-BE54-9D21AF2CC5AF}" destId="{95112B95-F819-4318-8380-2FF3A550FB34}" srcOrd="0" destOrd="0" presId="urn:microsoft.com/office/officeart/2005/8/layout/orgChart1"/>
    <dgm:cxn modelId="{8467D052-5183-4BEA-A96A-DFA778E090B1}" type="presOf" srcId="{0949DC6D-14A0-4118-86F6-82190C79B178}" destId="{761378EB-3F05-403C-9C78-BB9ED84B56E4}" srcOrd="0" destOrd="0" presId="urn:microsoft.com/office/officeart/2005/8/layout/orgChart1"/>
    <dgm:cxn modelId="{12964953-7387-4F3A-9E40-D8492A67C6C9}" type="presOf" srcId="{384074C6-7E65-4C02-8937-3D47E26FCB61}" destId="{5136E896-4071-4486-853A-9DBBB24E1225}" srcOrd="1" destOrd="0" presId="urn:microsoft.com/office/officeart/2005/8/layout/orgChart1"/>
    <dgm:cxn modelId="{0DA64455-4C14-423C-9A5D-5323710D1EDF}" type="presOf" srcId="{A4211816-9010-4FE3-8155-D2E0A459A108}" destId="{60EF79AC-263F-46CF-A2E2-D37049EA55E9}" srcOrd="1" destOrd="0" presId="urn:microsoft.com/office/officeart/2005/8/layout/orgChart1"/>
    <dgm:cxn modelId="{7C9EF957-85DD-48B1-A4D4-F346441AE83B}" srcId="{5C44884F-CE6B-40F5-B7FD-D05251EA4E08}" destId="{CBAEC562-7489-467E-B51D-B14E3FEB1D9F}" srcOrd="0" destOrd="0" parTransId="{0949DC6D-14A0-4118-86F6-82190C79B178}" sibTransId="{3EA7215E-0F8D-4032-B5E5-638CF90D86E0}"/>
    <dgm:cxn modelId="{5161307A-6367-4D3B-8903-569FDB122309}" type="presOf" srcId="{7F36DCBF-DBE6-445F-955B-E417631E369B}" destId="{FF249A3B-CC64-4BE0-8283-BF9A818247F4}" srcOrd="1" destOrd="0" presId="urn:microsoft.com/office/officeart/2005/8/layout/orgChart1"/>
    <dgm:cxn modelId="{7D69287B-22C2-4F6D-8B4F-8765EA645B5F}" type="presOf" srcId="{42D3E415-0E68-46D3-AEB2-59F52F711C81}" destId="{38A84A0B-5074-4C6A-B3AF-A7BA255F1311}" srcOrd="0" destOrd="0" presId="urn:microsoft.com/office/officeart/2005/8/layout/orgChart1"/>
    <dgm:cxn modelId="{C07EAC7B-AC6A-4751-983C-C774844DB541}" srcId="{5B28E1D0-93AE-481B-9759-3A6B3DF2469F}" destId="{384074C6-7E65-4C02-8937-3D47E26FCB61}" srcOrd="0" destOrd="0" parTransId="{EF5947E5-7450-4989-9A88-CB0F84C3B53D}" sibTransId="{3056B25D-9E37-43CF-B6E0-B11F91DBFBAF}"/>
    <dgm:cxn modelId="{AEB6FB7C-1834-47F9-8E58-6FAB73587226}" type="presOf" srcId="{5C44884F-CE6B-40F5-B7FD-D05251EA4E08}" destId="{C4B0976B-FAF6-4A3C-A2F2-49B32DEBF493}" srcOrd="1" destOrd="0" presId="urn:microsoft.com/office/officeart/2005/8/layout/orgChart1"/>
    <dgm:cxn modelId="{81CCC97D-42B5-4DDB-93A9-11172E13D6A8}" type="presOf" srcId="{8FF0AD10-266F-4844-9E55-A0B26B298EA5}" destId="{0FE78F68-566E-40A7-966E-82BBAEFB7BD5}" srcOrd="0" destOrd="0" presId="urn:microsoft.com/office/officeart/2005/8/layout/orgChart1"/>
    <dgm:cxn modelId="{9DD48180-DEB5-4E9F-8F62-00CF8469C30E}" type="presOf" srcId="{A410D74B-5D46-4FFD-AC5D-397D96B7E9DF}" destId="{22844818-4252-481F-8920-A03029407E06}" srcOrd="0" destOrd="0" presId="urn:microsoft.com/office/officeart/2005/8/layout/orgChart1"/>
    <dgm:cxn modelId="{8536EA81-4515-41E8-AC53-BB4AAB9382EC}" type="presOf" srcId="{5DDB6DE0-2D82-4AB0-ABF3-12984A71A2F8}" destId="{48714578-3059-4D04-A186-4A1037BED313}" srcOrd="0" destOrd="0" presId="urn:microsoft.com/office/officeart/2005/8/layout/orgChart1"/>
    <dgm:cxn modelId="{8C888F88-DC61-4B09-B9C6-DED0B56D4EFD}" type="presOf" srcId="{86ABCFF8-7246-4C53-87ED-FDB02904883C}" destId="{4FB9D108-615A-4B27-9B81-0B7C44661FE2}" srcOrd="1" destOrd="0" presId="urn:microsoft.com/office/officeart/2005/8/layout/orgChart1"/>
    <dgm:cxn modelId="{97CD9E88-D555-4565-9714-0347EE184172}" type="presOf" srcId="{E2A5610A-787F-4C3F-B743-B2BF9934EA45}" destId="{FBF7C626-C206-4585-B89E-3AFEA796FBB7}" srcOrd="0" destOrd="0" presId="urn:microsoft.com/office/officeart/2005/8/layout/orgChart1"/>
    <dgm:cxn modelId="{5D8BCD8B-E932-4076-A1B7-68AFCE50A7D1}" type="presOf" srcId="{DF3D175D-040B-4733-871F-9A2FE70CF600}" destId="{40B303FE-77D0-4247-965F-3B05B497EA05}" srcOrd="1" destOrd="0" presId="urn:microsoft.com/office/officeart/2005/8/layout/orgChart1"/>
    <dgm:cxn modelId="{31ED058D-A46F-4E50-8492-74CED52D4394}" type="presOf" srcId="{D07ED41F-E86A-4FB9-8703-315294D8C1DF}" destId="{AD3E50D1-D587-4E93-8BD7-69995BD94C9E}" srcOrd="0" destOrd="0" presId="urn:microsoft.com/office/officeart/2005/8/layout/orgChart1"/>
    <dgm:cxn modelId="{4CB66D91-5651-4ABE-A682-662826949E57}" type="presOf" srcId="{3DEA4B08-06CA-48DE-8BF3-6CB79FBDFDA9}" destId="{06DD576B-854D-44E8-9CB5-3EC304A39F5E}" srcOrd="1" destOrd="0" presId="urn:microsoft.com/office/officeart/2005/8/layout/orgChart1"/>
    <dgm:cxn modelId="{07713D93-ED52-4DCE-88E5-AFF94C9D416E}" srcId="{AE21B626-DC98-4BD3-96C0-D01E3FBF715E}" destId="{34C82A46-DFB9-42BC-A065-1065A050C235}" srcOrd="2" destOrd="0" parTransId="{6B954D3B-8BEE-4F7D-80A9-D3A319E8C8E1}" sibTransId="{81B4C8C7-A5BC-4EDB-8287-C1E2CEFB1729}"/>
    <dgm:cxn modelId="{ABBA5494-3853-4BAB-A06F-C8A0FE922008}" srcId="{5B28E1D0-93AE-481B-9759-3A6B3DF2469F}" destId="{7F36DCBF-DBE6-445F-955B-E417631E369B}" srcOrd="1" destOrd="0" parTransId="{67ABD26B-9B80-4C1E-92D7-F249AB935E94}" sibTransId="{A8862FC1-ACA4-481F-8461-C321A8EB47FA}"/>
    <dgm:cxn modelId="{37E54F95-7301-412D-B721-94235AFDAB23}" type="presOf" srcId="{E2A5610A-787F-4C3F-B743-B2BF9934EA45}" destId="{4E5A4571-C9E6-4084-918E-C7632E3E6CB6}" srcOrd="1" destOrd="0" presId="urn:microsoft.com/office/officeart/2005/8/layout/orgChart1"/>
    <dgm:cxn modelId="{BA618C9C-D26A-437C-B24B-FF7BA5A21EB2}" type="presOf" srcId="{5B28E1D0-93AE-481B-9759-3A6B3DF2469F}" destId="{4AF58799-FDB1-4A5E-BD25-3F24847E2D7E}" srcOrd="0" destOrd="0" presId="urn:microsoft.com/office/officeart/2005/8/layout/orgChart1"/>
    <dgm:cxn modelId="{78C01A9F-FFCE-499E-8691-148604ACAAAF}" type="presOf" srcId="{6B954D3B-8BEE-4F7D-80A9-D3A319E8C8E1}" destId="{3E3F42BD-800E-4ACB-84D8-23F204D4B2E9}" srcOrd="0" destOrd="0" presId="urn:microsoft.com/office/officeart/2005/8/layout/orgChart1"/>
    <dgm:cxn modelId="{990E6AA6-236C-4ABE-BAC5-0A0BC22FF1F1}" type="presOf" srcId="{78B8579B-2740-452D-AB0F-E3BF66642DD1}" destId="{1EF897F9-BA3C-48C7-A637-7E018B944339}" srcOrd="0" destOrd="0" presId="urn:microsoft.com/office/officeart/2005/8/layout/orgChart1"/>
    <dgm:cxn modelId="{3AE54CA9-30EB-4BEA-9E72-A4014062085C}" type="presOf" srcId="{D0E3A0B2-CB98-48DF-B06D-AEC0161971A6}" destId="{13529DF7-1F3A-49EA-B60D-6D442BB90E16}" srcOrd="0" destOrd="0" presId="urn:microsoft.com/office/officeart/2005/8/layout/orgChart1"/>
    <dgm:cxn modelId="{247BADA9-17A0-4E0C-9B29-EBD90C04F44A}" type="presOf" srcId="{34C82A46-DFB9-42BC-A065-1065A050C235}" destId="{1391A256-2B0E-4182-8FD8-7537964361E4}" srcOrd="0" destOrd="0" presId="urn:microsoft.com/office/officeart/2005/8/layout/orgChart1"/>
    <dgm:cxn modelId="{A060C2AD-790C-48C4-825A-D653042C5041}" type="presOf" srcId="{7F36DCBF-DBE6-445F-955B-E417631E369B}" destId="{AA8877E8-3CDF-43AE-891F-EB4DFBEE05FA}" srcOrd="0" destOrd="0" presId="urn:microsoft.com/office/officeart/2005/8/layout/orgChart1"/>
    <dgm:cxn modelId="{E56260B2-3268-4534-8DC5-67D52A788637}" type="presOf" srcId="{4783459E-E537-4622-8BAC-E220E58B2D37}" destId="{EE221DEF-B588-4A9C-AEAE-D16A1682F349}" srcOrd="0" destOrd="0" presId="urn:microsoft.com/office/officeart/2005/8/layout/orgChart1"/>
    <dgm:cxn modelId="{F5FF81B3-EB67-4DF4-AF79-054F9DDEEF32}" srcId="{384074C6-7E65-4C02-8937-3D47E26FCB61}" destId="{A4211816-9010-4FE3-8155-D2E0A459A108}" srcOrd="1" destOrd="0" parTransId="{8FF0AD10-266F-4844-9E55-A0B26B298EA5}" sibTransId="{70AE7759-FC29-4749-9A8B-3248D9484F1C}"/>
    <dgm:cxn modelId="{2F6A66BA-6903-4FD3-87A0-83EA9397B5FD}" type="presOf" srcId="{86ABCFF8-7246-4C53-87ED-FDB02904883C}" destId="{0261F535-A981-4106-BB43-999A9DE83B69}" srcOrd="0" destOrd="0" presId="urn:microsoft.com/office/officeart/2005/8/layout/orgChart1"/>
    <dgm:cxn modelId="{6750CDBA-B756-42CC-A6F6-400F787E3386}" srcId="{AE21B626-DC98-4BD3-96C0-D01E3FBF715E}" destId="{78B8579B-2740-452D-AB0F-E3BF66642DD1}" srcOrd="3" destOrd="0" parTransId="{3C8C59D2-D775-49C8-9365-5E97DD28BC34}" sibTransId="{F1477516-9509-439C-8BB0-0B4C25F42B8C}"/>
    <dgm:cxn modelId="{7A2F17BC-EBC8-4A23-B2E7-F85C22B6A7D1}" type="presOf" srcId="{4C8AC49D-9D17-47B7-B530-B980E1B27B13}" destId="{577F96F9-02C1-4145-8DF1-04731D2623CC}" srcOrd="0" destOrd="0" presId="urn:microsoft.com/office/officeart/2005/8/layout/orgChart1"/>
    <dgm:cxn modelId="{D37388BD-3406-498C-97FD-BAC5562A8CDF}" type="presOf" srcId="{B48254CD-F564-4024-A587-8B201CE7E0A4}" destId="{D0F9F9DB-D06A-4C96-AC6D-1C1FB54C1923}" srcOrd="0" destOrd="0" presId="urn:microsoft.com/office/officeart/2005/8/layout/orgChart1"/>
    <dgm:cxn modelId="{5618ECBD-13AC-454C-A2D7-521CB6FBA931}" type="presOf" srcId="{FBB16743-4506-49C6-A567-5FD502D4B6B2}" destId="{57F5A722-9069-4580-81BE-24CCA5CC032A}" srcOrd="1" destOrd="0" presId="urn:microsoft.com/office/officeart/2005/8/layout/orgChart1"/>
    <dgm:cxn modelId="{A0D526C1-1C83-487A-9D16-E6FDF1E57318}" type="presOf" srcId="{5445CA9D-8BC9-4C23-BE1A-43CAEA39F77E}" destId="{972E05D8-FBD3-4323-8189-B8AF0552AFCF}" srcOrd="1" destOrd="0" presId="urn:microsoft.com/office/officeart/2005/8/layout/orgChart1"/>
    <dgm:cxn modelId="{237B90C1-2DC6-43E1-9BB4-271798682F55}" type="presOf" srcId="{5C44884F-CE6B-40F5-B7FD-D05251EA4E08}" destId="{62879FF1-0C37-4585-A6DC-89416C915750}" srcOrd="0" destOrd="0" presId="urn:microsoft.com/office/officeart/2005/8/layout/orgChart1"/>
    <dgm:cxn modelId="{B557A7C1-14C4-482C-B477-18BA26D0AB78}" type="presOf" srcId="{5B28E1D0-93AE-481B-9759-3A6B3DF2469F}" destId="{92B16AE8-CAFF-476B-8799-3B7802E92719}" srcOrd="1" destOrd="0" presId="urn:microsoft.com/office/officeart/2005/8/layout/orgChart1"/>
    <dgm:cxn modelId="{A7C773C6-E521-4816-97C4-87FD7444948B}" srcId="{AE21B626-DC98-4BD3-96C0-D01E3FBF715E}" destId="{86ABCFF8-7246-4C53-87ED-FDB02904883C}" srcOrd="0" destOrd="0" parTransId="{C76AA048-4CD7-49FE-B50C-9C3923BFF8E6}" sibTransId="{B7BFFE90-3D59-4866-8E16-A7543FE03247}"/>
    <dgm:cxn modelId="{4EA33AC8-6965-4629-AE03-E83A59BE9883}" type="presOf" srcId="{67ABD26B-9B80-4C1E-92D7-F249AB935E94}" destId="{BD4546C9-B69F-445C-852D-8163FCC69559}" srcOrd="0" destOrd="0" presId="urn:microsoft.com/office/officeart/2005/8/layout/orgChart1"/>
    <dgm:cxn modelId="{1D1FC5CB-827A-452D-860B-993987E4E282}" type="presOf" srcId="{80565539-43B8-41B6-A9F5-579A3E67806A}" destId="{011EF412-1959-454E-99D6-87B371BE8F7E}" srcOrd="0" destOrd="0" presId="urn:microsoft.com/office/officeart/2005/8/layout/orgChart1"/>
    <dgm:cxn modelId="{74A364CD-784B-4966-9725-029DDB6B90B6}" type="presOf" srcId="{542EC5C6-F04C-471D-BE4E-A3A19153278C}" destId="{F03948F4-9581-430D-A901-8611F61FD084}" srcOrd="0" destOrd="0" presId="urn:microsoft.com/office/officeart/2005/8/layout/orgChart1"/>
    <dgm:cxn modelId="{D26366D0-8D3E-4E98-AC95-953B10EAB677}" type="presOf" srcId="{1EB23C56-1557-4800-AF28-A7C66DF4FFA7}" destId="{756108C6-1919-40F7-BA9D-DECDA6E2D31E}" srcOrd="0" destOrd="0" presId="urn:microsoft.com/office/officeart/2005/8/layout/orgChart1"/>
    <dgm:cxn modelId="{82B320D5-2FD1-4831-87EF-D9F06147AA3A}" type="presOf" srcId="{AE21B626-DC98-4BD3-96C0-D01E3FBF715E}" destId="{D1796699-B256-4742-82D6-2D0E1456027D}" srcOrd="0" destOrd="0" presId="urn:microsoft.com/office/officeart/2005/8/layout/orgChart1"/>
    <dgm:cxn modelId="{2AB509DB-A85C-4242-8BC2-7D7CD89EA152}" type="presOf" srcId="{9991E0EF-15B2-4AB9-AB13-0086FAFD3782}" destId="{19666A98-5342-4B1C-9252-3DC117716616}" srcOrd="1" destOrd="0" presId="urn:microsoft.com/office/officeart/2005/8/layout/orgChart1"/>
    <dgm:cxn modelId="{D4AC7BDB-C870-43AA-B337-1E5FD5F5F91C}" type="presOf" srcId="{A4211816-9010-4FE3-8155-D2E0A459A108}" destId="{115A208E-C791-4CE1-89AB-92F5279E3F99}" srcOrd="0" destOrd="0" presId="urn:microsoft.com/office/officeart/2005/8/layout/orgChart1"/>
    <dgm:cxn modelId="{7DDF85DC-ED07-43CA-8802-8CE9F08C8AC0}" srcId="{384074C6-7E65-4C02-8937-3D47E26FCB61}" destId="{FBB16743-4506-49C6-A567-5FD502D4B6B2}" srcOrd="0" destOrd="0" parTransId="{B2AC886D-1FC3-44D6-9E1D-5929084D685E}" sibTransId="{6ABB49D4-3A31-4855-87E7-C6102A0A736F}"/>
    <dgm:cxn modelId="{E28AC5DD-D284-4480-862D-A03B7CED5AE7}" srcId="{5C44884F-CE6B-40F5-B7FD-D05251EA4E08}" destId="{542EC5C6-F04C-471D-BE4E-A3A19153278C}" srcOrd="1" destOrd="0" parTransId="{4783459E-E537-4622-8BAC-E220E58B2D37}" sibTransId="{1913DADC-FDEB-41C0-8916-3C0D2B20C064}"/>
    <dgm:cxn modelId="{AC6D45E6-6BBD-49CC-8AEE-FF1668F32370}" type="presOf" srcId="{B2AC886D-1FC3-44D6-9E1D-5929084D685E}" destId="{D463DDC8-9E6D-48E7-AC4E-14617DB24795}" srcOrd="0" destOrd="0" presId="urn:microsoft.com/office/officeart/2005/8/layout/orgChart1"/>
    <dgm:cxn modelId="{0C45EFEA-5D46-4673-92AB-51CDA35A56C9}" type="presOf" srcId="{9991E0EF-15B2-4AB9-AB13-0086FAFD3782}" destId="{55235EC5-5668-441A-981F-1BB920088626}" srcOrd="0" destOrd="0" presId="urn:microsoft.com/office/officeart/2005/8/layout/orgChart1"/>
    <dgm:cxn modelId="{5D1C18EC-F0AF-49B3-93A7-F701A4E40F9F}" type="presOf" srcId="{DF3D175D-040B-4733-871F-9A2FE70CF600}" destId="{8940BFF0-B001-4CB0-BB2D-DD2E5A090785}" srcOrd="0" destOrd="0" presId="urn:microsoft.com/office/officeart/2005/8/layout/orgChart1"/>
    <dgm:cxn modelId="{640C2BEC-DACA-4FD6-A761-34509B7900B6}" srcId="{AE21B626-DC98-4BD3-96C0-D01E3FBF715E}" destId="{5445CA9D-8BC9-4C23-BE1A-43CAEA39F77E}" srcOrd="4" destOrd="0" parTransId="{D07ED41F-E86A-4FB9-8703-315294D8C1DF}" sibTransId="{E0EEF339-3AF4-441E-AED7-B5BE9ABD9B3A}"/>
    <dgm:cxn modelId="{0FB067ED-48EF-4285-8BE8-C6B25D9431EB}" type="presOf" srcId="{3C8C59D2-D775-49C8-9365-5E97DD28BC34}" destId="{C3E42FB3-2CC4-4472-B4F1-5960C773743A}" srcOrd="0" destOrd="0" presId="urn:microsoft.com/office/officeart/2005/8/layout/orgChart1"/>
    <dgm:cxn modelId="{78326CEF-97D5-4A3A-8525-6A088E3A85C5}" srcId="{AE21B626-DC98-4BD3-96C0-D01E3FBF715E}" destId="{4C8AC49D-9D17-47B7-B530-B980E1B27B13}" srcOrd="1" destOrd="0" parTransId="{D0E3A0B2-CB98-48DF-B06D-AEC0161971A6}" sibTransId="{AD213B59-E025-412C-9B4D-D9DA7DAB99DA}"/>
    <dgm:cxn modelId="{9E22CCF3-6C90-4DFB-A914-FCD3AD07CF02}" srcId="{78B8579B-2740-452D-AB0F-E3BF66642DD1}" destId="{FAB5E002-3ECD-4119-BE54-9D21AF2CC5AF}" srcOrd="0" destOrd="0" parTransId="{A410D74B-5D46-4FFD-AC5D-397D96B7E9DF}" sibTransId="{EC0F5071-3BDE-4FEF-832D-CAABB50A1182}"/>
    <dgm:cxn modelId="{16BA3EFA-9E89-4582-9339-BA0E51BFC544}" srcId="{542EC5C6-F04C-471D-BE4E-A3A19153278C}" destId="{AE21B626-DC98-4BD3-96C0-D01E3FBF715E}" srcOrd="0" destOrd="0" parTransId="{CC94164E-0298-4F41-BE6A-6A56555AA32E}" sibTransId="{2BF7788B-994D-4E14-BF61-81732515D14F}"/>
    <dgm:cxn modelId="{4A880A8F-6450-460F-9D11-FAAD62A893F2}" type="presParOf" srcId="{7D8B9544-E574-4FEF-AAF6-93B26E6CFB39}" destId="{1095B7E3-A1A6-4D93-9D7B-2520AE031052}" srcOrd="0" destOrd="0" presId="urn:microsoft.com/office/officeart/2005/8/layout/orgChart1"/>
    <dgm:cxn modelId="{1B50DEFF-543F-46A9-87B6-F5497317C570}" type="presParOf" srcId="{1095B7E3-A1A6-4D93-9D7B-2520AE031052}" destId="{C67D53D6-58DF-48E9-A3C8-C7E46129AEF5}" srcOrd="0" destOrd="0" presId="urn:microsoft.com/office/officeart/2005/8/layout/orgChart1"/>
    <dgm:cxn modelId="{4FC4C047-7641-494B-97BF-477D5B6F3576}" type="presParOf" srcId="{C67D53D6-58DF-48E9-A3C8-C7E46129AEF5}" destId="{62879FF1-0C37-4585-A6DC-89416C915750}" srcOrd="0" destOrd="0" presId="urn:microsoft.com/office/officeart/2005/8/layout/orgChart1"/>
    <dgm:cxn modelId="{75D7293F-6010-4204-AA83-67B23AAFB345}" type="presParOf" srcId="{C67D53D6-58DF-48E9-A3C8-C7E46129AEF5}" destId="{C4B0976B-FAF6-4A3C-A2F2-49B32DEBF493}" srcOrd="1" destOrd="0" presId="urn:microsoft.com/office/officeart/2005/8/layout/orgChart1"/>
    <dgm:cxn modelId="{5F82FA07-1245-4FBA-9B6F-847675D7DBD7}" type="presParOf" srcId="{1095B7E3-A1A6-4D93-9D7B-2520AE031052}" destId="{EA6C6382-E485-4DF0-882B-C5BF433AA0E0}" srcOrd="1" destOrd="0" presId="urn:microsoft.com/office/officeart/2005/8/layout/orgChart1"/>
    <dgm:cxn modelId="{E0AE18BE-FDE5-464C-8762-126E8A9DC987}" type="presParOf" srcId="{EA6C6382-E485-4DF0-882B-C5BF433AA0E0}" destId="{EE221DEF-B588-4A9C-AEAE-D16A1682F349}" srcOrd="0" destOrd="0" presId="urn:microsoft.com/office/officeart/2005/8/layout/orgChart1"/>
    <dgm:cxn modelId="{3733554F-029A-4543-8D99-D59802F9FB26}" type="presParOf" srcId="{EA6C6382-E485-4DF0-882B-C5BF433AA0E0}" destId="{B3E4D1AF-3BF1-4DD0-BF83-0A343C43FF44}" srcOrd="1" destOrd="0" presId="urn:microsoft.com/office/officeart/2005/8/layout/orgChart1"/>
    <dgm:cxn modelId="{0E4FCAEF-A546-4C95-960C-8133A88CF160}" type="presParOf" srcId="{B3E4D1AF-3BF1-4DD0-BF83-0A343C43FF44}" destId="{A9941BBF-EB29-490B-BB6A-10C9E31BEA1D}" srcOrd="0" destOrd="0" presId="urn:microsoft.com/office/officeart/2005/8/layout/orgChart1"/>
    <dgm:cxn modelId="{EA441D98-FDB9-4E35-8D9B-7CAA1BCC0DCA}" type="presParOf" srcId="{A9941BBF-EB29-490B-BB6A-10C9E31BEA1D}" destId="{F03948F4-9581-430D-A901-8611F61FD084}" srcOrd="0" destOrd="0" presId="urn:microsoft.com/office/officeart/2005/8/layout/orgChart1"/>
    <dgm:cxn modelId="{5A3F64ED-FCEE-4453-8618-0F1B8D320A36}" type="presParOf" srcId="{A9941BBF-EB29-490B-BB6A-10C9E31BEA1D}" destId="{7001FE32-7DB8-44D7-B27F-224D54217254}" srcOrd="1" destOrd="0" presId="urn:microsoft.com/office/officeart/2005/8/layout/orgChart1"/>
    <dgm:cxn modelId="{5F8306D6-AB4F-422E-852A-0A6BC8225649}" type="presParOf" srcId="{B3E4D1AF-3BF1-4DD0-BF83-0A343C43FF44}" destId="{648760FF-484F-467D-A9C9-3F2F9BB70F5C}" srcOrd="1" destOrd="0" presId="urn:microsoft.com/office/officeart/2005/8/layout/orgChart1"/>
    <dgm:cxn modelId="{AA499509-ED93-404C-AA3A-CB0760C66978}" type="presParOf" srcId="{648760FF-484F-467D-A9C9-3F2F9BB70F5C}" destId="{D5D99539-3203-4F04-81B9-7EDBBC499304}" srcOrd="0" destOrd="0" presId="urn:microsoft.com/office/officeart/2005/8/layout/orgChart1"/>
    <dgm:cxn modelId="{516D81C7-75B9-45D3-9143-C849803EC515}" type="presParOf" srcId="{648760FF-484F-467D-A9C9-3F2F9BB70F5C}" destId="{A7481C70-5062-4740-9836-B5BB35ED2DF4}" srcOrd="1" destOrd="0" presId="urn:microsoft.com/office/officeart/2005/8/layout/orgChart1"/>
    <dgm:cxn modelId="{E1AC8968-276E-477D-A888-303B4956988A}" type="presParOf" srcId="{A7481C70-5062-4740-9836-B5BB35ED2DF4}" destId="{E5EFF40F-BC7A-4FFF-A98A-770D7DDDE5F1}" srcOrd="0" destOrd="0" presId="urn:microsoft.com/office/officeart/2005/8/layout/orgChart1"/>
    <dgm:cxn modelId="{198A17B3-7DCB-42AE-9494-B86FAAEEECA6}" type="presParOf" srcId="{E5EFF40F-BC7A-4FFF-A98A-770D7DDDE5F1}" destId="{D1796699-B256-4742-82D6-2D0E1456027D}" srcOrd="0" destOrd="0" presId="urn:microsoft.com/office/officeart/2005/8/layout/orgChart1"/>
    <dgm:cxn modelId="{F512848C-680B-4AD7-AB57-C5C52E0E93FB}" type="presParOf" srcId="{E5EFF40F-BC7A-4FFF-A98A-770D7DDDE5F1}" destId="{72D16403-6DE7-4803-8F3E-5F573650C208}" srcOrd="1" destOrd="0" presId="urn:microsoft.com/office/officeart/2005/8/layout/orgChart1"/>
    <dgm:cxn modelId="{82373E89-E33D-45B1-81FF-2CCC3A29FB80}" type="presParOf" srcId="{A7481C70-5062-4740-9836-B5BB35ED2DF4}" destId="{5C33AD9E-8483-4D3D-A075-7C1FA7DEC79F}" srcOrd="1" destOrd="0" presId="urn:microsoft.com/office/officeart/2005/8/layout/orgChart1"/>
    <dgm:cxn modelId="{C2611397-D767-49B5-BE42-2BC475CA837A}" type="presParOf" srcId="{5C33AD9E-8483-4D3D-A075-7C1FA7DEC79F}" destId="{6EE2A29F-F8F6-4DD8-82F2-818AC20E90AD}" srcOrd="0" destOrd="0" presId="urn:microsoft.com/office/officeart/2005/8/layout/orgChart1"/>
    <dgm:cxn modelId="{46FE5944-1A2E-4C24-BFC3-89E77BF12116}" type="presParOf" srcId="{5C33AD9E-8483-4D3D-A075-7C1FA7DEC79F}" destId="{BE61A615-EC96-4A9C-93EE-F655AAB67FA8}" srcOrd="1" destOrd="0" presId="urn:microsoft.com/office/officeart/2005/8/layout/orgChart1"/>
    <dgm:cxn modelId="{0AB4A243-AED1-4367-B3D0-96B46E0798AF}" type="presParOf" srcId="{BE61A615-EC96-4A9C-93EE-F655AAB67FA8}" destId="{0D5E9D8E-2724-4FD6-9240-07770A93AD02}" srcOrd="0" destOrd="0" presId="urn:microsoft.com/office/officeart/2005/8/layout/orgChart1"/>
    <dgm:cxn modelId="{33425BA7-27A4-443A-96A1-45BEA36B5A31}" type="presParOf" srcId="{0D5E9D8E-2724-4FD6-9240-07770A93AD02}" destId="{0261F535-A981-4106-BB43-999A9DE83B69}" srcOrd="0" destOrd="0" presId="urn:microsoft.com/office/officeart/2005/8/layout/orgChart1"/>
    <dgm:cxn modelId="{9CE98063-E64D-46C6-A20B-81E17BEEB158}" type="presParOf" srcId="{0D5E9D8E-2724-4FD6-9240-07770A93AD02}" destId="{4FB9D108-615A-4B27-9B81-0B7C44661FE2}" srcOrd="1" destOrd="0" presId="urn:microsoft.com/office/officeart/2005/8/layout/orgChart1"/>
    <dgm:cxn modelId="{1A552244-FB44-4503-A5FE-F361E0937F35}" type="presParOf" srcId="{BE61A615-EC96-4A9C-93EE-F655AAB67FA8}" destId="{7DA2B55A-D61B-475E-B7BF-5CFFCB3E5EA3}" srcOrd="1" destOrd="0" presId="urn:microsoft.com/office/officeart/2005/8/layout/orgChart1"/>
    <dgm:cxn modelId="{1CA2CF2C-9E9A-4F78-B16C-80897607CB7D}" type="presParOf" srcId="{BE61A615-EC96-4A9C-93EE-F655AAB67FA8}" destId="{44B4312B-2F0D-4E6D-95C5-91C62B129F1E}" srcOrd="2" destOrd="0" presId="urn:microsoft.com/office/officeart/2005/8/layout/orgChart1"/>
    <dgm:cxn modelId="{0FD7952C-68A3-478A-8F5F-0BBFFB40CDEE}" type="presParOf" srcId="{5C33AD9E-8483-4D3D-A075-7C1FA7DEC79F}" destId="{13529DF7-1F3A-49EA-B60D-6D442BB90E16}" srcOrd="2" destOrd="0" presId="urn:microsoft.com/office/officeart/2005/8/layout/orgChart1"/>
    <dgm:cxn modelId="{D5F21F7A-D359-4EE8-8330-0891532DB9BC}" type="presParOf" srcId="{5C33AD9E-8483-4D3D-A075-7C1FA7DEC79F}" destId="{7347AAEA-A211-4935-93B0-C67C90DCDDE8}" srcOrd="3" destOrd="0" presId="urn:microsoft.com/office/officeart/2005/8/layout/orgChart1"/>
    <dgm:cxn modelId="{7E1A8BB8-2028-44C5-A6AD-3DFC220B59EF}" type="presParOf" srcId="{7347AAEA-A211-4935-93B0-C67C90DCDDE8}" destId="{A26ED901-EB7F-47E3-8A0E-952027F3768C}" srcOrd="0" destOrd="0" presId="urn:microsoft.com/office/officeart/2005/8/layout/orgChart1"/>
    <dgm:cxn modelId="{13F49405-B660-4ADA-BF03-C8C5DBFB7F06}" type="presParOf" srcId="{A26ED901-EB7F-47E3-8A0E-952027F3768C}" destId="{577F96F9-02C1-4145-8DF1-04731D2623CC}" srcOrd="0" destOrd="0" presId="urn:microsoft.com/office/officeart/2005/8/layout/orgChart1"/>
    <dgm:cxn modelId="{82A62A0C-B778-4F68-83D0-A9FAA4D15533}" type="presParOf" srcId="{A26ED901-EB7F-47E3-8A0E-952027F3768C}" destId="{962AA90D-2BAF-4050-A48E-DD9325D07640}" srcOrd="1" destOrd="0" presId="urn:microsoft.com/office/officeart/2005/8/layout/orgChart1"/>
    <dgm:cxn modelId="{B069D6E5-AD01-4FB2-A3ED-F9E6B1D6C569}" type="presParOf" srcId="{7347AAEA-A211-4935-93B0-C67C90DCDDE8}" destId="{28262C1E-8731-4CCB-9E9F-0E749C661269}" srcOrd="1" destOrd="0" presId="urn:microsoft.com/office/officeart/2005/8/layout/orgChart1"/>
    <dgm:cxn modelId="{4D706019-0069-4369-A580-4FD9F6A44CCC}" type="presParOf" srcId="{7347AAEA-A211-4935-93B0-C67C90DCDDE8}" destId="{A490B041-BA89-49C8-9E12-8A8FDAB9A1B6}" srcOrd="2" destOrd="0" presId="urn:microsoft.com/office/officeart/2005/8/layout/orgChart1"/>
    <dgm:cxn modelId="{09F94ABA-6685-41FF-A3F5-99A03F1CFA3C}" type="presParOf" srcId="{5C33AD9E-8483-4D3D-A075-7C1FA7DEC79F}" destId="{3E3F42BD-800E-4ACB-84D8-23F204D4B2E9}" srcOrd="4" destOrd="0" presId="urn:microsoft.com/office/officeart/2005/8/layout/orgChart1"/>
    <dgm:cxn modelId="{EDEA6607-E586-46C2-A5B1-B881C6695CF0}" type="presParOf" srcId="{5C33AD9E-8483-4D3D-A075-7C1FA7DEC79F}" destId="{265F522B-1E8A-424F-A0D4-950EBEE65FBD}" srcOrd="5" destOrd="0" presId="urn:microsoft.com/office/officeart/2005/8/layout/orgChart1"/>
    <dgm:cxn modelId="{AFF16C3B-FBE3-4443-AB93-8F9D299E1BD4}" type="presParOf" srcId="{265F522B-1E8A-424F-A0D4-950EBEE65FBD}" destId="{07F5D6BB-9DC1-45B3-AB03-4236CAC81EF0}" srcOrd="0" destOrd="0" presId="urn:microsoft.com/office/officeart/2005/8/layout/orgChart1"/>
    <dgm:cxn modelId="{256C0F05-19B3-4FFB-A83B-AA2329F3B234}" type="presParOf" srcId="{07F5D6BB-9DC1-45B3-AB03-4236CAC81EF0}" destId="{1391A256-2B0E-4182-8FD8-7537964361E4}" srcOrd="0" destOrd="0" presId="urn:microsoft.com/office/officeart/2005/8/layout/orgChart1"/>
    <dgm:cxn modelId="{DAF6856E-AFB6-4DBB-988E-F3FD945A3A51}" type="presParOf" srcId="{07F5D6BB-9DC1-45B3-AB03-4236CAC81EF0}" destId="{C2BB2DE3-00D0-45D9-816A-4F6063E3CBE2}" srcOrd="1" destOrd="0" presId="urn:microsoft.com/office/officeart/2005/8/layout/orgChart1"/>
    <dgm:cxn modelId="{2E830BEA-A678-4029-AF0C-6F692B88C0BC}" type="presParOf" srcId="{265F522B-1E8A-424F-A0D4-950EBEE65FBD}" destId="{0EBEAFE4-A76B-4154-8E08-4A4C3297A65B}" srcOrd="1" destOrd="0" presId="urn:microsoft.com/office/officeart/2005/8/layout/orgChart1"/>
    <dgm:cxn modelId="{290DD2D7-09F9-4ABE-87AD-EA2BDC8753A1}" type="presParOf" srcId="{265F522B-1E8A-424F-A0D4-950EBEE65FBD}" destId="{912CA02D-1268-45AD-B995-CA4314D78B70}" srcOrd="2" destOrd="0" presId="urn:microsoft.com/office/officeart/2005/8/layout/orgChart1"/>
    <dgm:cxn modelId="{31798867-4293-4C2B-904A-87A767309FCA}" type="presParOf" srcId="{5C33AD9E-8483-4D3D-A075-7C1FA7DEC79F}" destId="{C3E42FB3-2CC4-4472-B4F1-5960C773743A}" srcOrd="6" destOrd="0" presId="urn:microsoft.com/office/officeart/2005/8/layout/orgChart1"/>
    <dgm:cxn modelId="{C66FBADA-8595-4238-8775-1A203C800F47}" type="presParOf" srcId="{5C33AD9E-8483-4D3D-A075-7C1FA7DEC79F}" destId="{4F97607D-6979-4A82-A36F-6BC0153F82FA}" srcOrd="7" destOrd="0" presId="urn:microsoft.com/office/officeart/2005/8/layout/orgChart1"/>
    <dgm:cxn modelId="{FB983DB6-07E9-4F07-B2F0-6C10A9FDA418}" type="presParOf" srcId="{4F97607D-6979-4A82-A36F-6BC0153F82FA}" destId="{6398CC74-0FAB-4DE7-A1D2-2DCA00BF639C}" srcOrd="0" destOrd="0" presId="urn:microsoft.com/office/officeart/2005/8/layout/orgChart1"/>
    <dgm:cxn modelId="{827F5C0D-9ED7-4789-8D95-0AAA442981DC}" type="presParOf" srcId="{6398CC74-0FAB-4DE7-A1D2-2DCA00BF639C}" destId="{1EF897F9-BA3C-48C7-A637-7E018B944339}" srcOrd="0" destOrd="0" presId="urn:microsoft.com/office/officeart/2005/8/layout/orgChart1"/>
    <dgm:cxn modelId="{A0CE1DE3-370E-4B2A-9E13-DE7C9087D97F}" type="presParOf" srcId="{6398CC74-0FAB-4DE7-A1D2-2DCA00BF639C}" destId="{CE0D58C7-4758-4BA5-9A63-DA4C0DB0093D}" srcOrd="1" destOrd="0" presId="urn:microsoft.com/office/officeart/2005/8/layout/orgChart1"/>
    <dgm:cxn modelId="{FA756BE5-67DC-4227-870C-CFE3153856B0}" type="presParOf" srcId="{4F97607D-6979-4A82-A36F-6BC0153F82FA}" destId="{3D56D393-CB2F-48C2-B245-5AF74A6DA428}" srcOrd="1" destOrd="0" presId="urn:microsoft.com/office/officeart/2005/8/layout/orgChart1"/>
    <dgm:cxn modelId="{B0D218CD-A275-4217-BC4F-72D0A4E1899F}" type="presParOf" srcId="{3D56D393-CB2F-48C2-B245-5AF74A6DA428}" destId="{22844818-4252-481F-8920-A03029407E06}" srcOrd="0" destOrd="0" presId="urn:microsoft.com/office/officeart/2005/8/layout/orgChart1"/>
    <dgm:cxn modelId="{DD8F336C-6CED-4069-9695-D8872CCF82AD}" type="presParOf" srcId="{3D56D393-CB2F-48C2-B245-5AF74A6DA428}" destId="{A4BC9FE8-A7CB-4765-8467-C5613062AAAE}" srcOrd="1" destOrd="0" presId="urn:microsoft.com/office/officeart/2005/8/layout/orgChart1"/>
    <dgm:cxn modelId="{A60A4518-1704-426C-A55F-5DB98AA302C0}" type="presParOf" srcId="{A4BC9FE8-A7CB-4765-8467-C5613062AAAE}" destId="{13E7A13B-F351-4354-927E-8CEE71832DB0}" srcOrd="0" destOrd="0" presId="urn:microsoft.com/office/officeart/2005/8/layout/orgChart1"/>
    <dgm:cxn modelId="{EBEFE564-C8A1-47DD-A8E8-7569C2D34E74}" type="presParOf" srcId="{13E7A13B-F351-4354-927E-8CEE71832DB0}" destId="{95112B95-F819-4318-8380-2FF3A550FB34}" srcOrd="0" destOrd="0" presId="urn:microsoft.com/office/officeart/2005/8/layout/orgChart1"/>
    <dgm:cxn modelId="{F06EA472-40E4-4E01-84C9-37099AA2B40F}" type="presParOf" srcId="{13E7A13B-F351-4354-927E-8CEE71832DB0}" destId="{2470CA7D-1440-4FA0-B749-1AD8E36B9816}" srcOrd="1" destOrd="0" presId="urn:microsoft.com/office/officeart/2005/8/layout/orgChart1"/>
    <dgm:cxn modelId="{832F5BAE-DB01-42C1-BFED-C29FFC20276A}" type="presParOf" srcId="{A4BC9FE8-A7CB-4765-8467-C5613062AAAE}" destId="{67DF809F-A2D3-48C4-A154-1A8835CBBA24}" srcOrd="1" destOrd="0" presId="urn:microsoft.com/office/officeart/2005/8/layout/orgChart1"/>
    <dgm:cxn modelId="{C26C5D7E-8E2F-480A-9723-A1FBDAA87A47}" type="presParOf" srcId="{A4BC9FE8-A7CB-4765-8467-C5613062AAAE}" destId="{4B4A6096-C362-4B52-8CAE-658014DEBDED}" srcOrd="2" destOrd="0" presId="urn:microsoft.com/office/officeart/2005/8/layout/orgChart1"/>
    <dgm:cxn modelId="{70178974-374E-426B-A84C-CBB6511CA3A3}" type="presParOf" srcId="{4F97607D-6979-4A82-A36F-6BC0153F82FA}" destId="{BDAF6381-7F80-45EA-BE02-A0ECD2718ADA}" srcOrd="2" destOrd="0" presId="urn:microsoft.com/office/officeart/2005/8/layout/orgChart1"/>
    <dgm:cxn modelId="{E69CE0F9-0B0D-4F90-B432-818B7DB76F46}" type="presParOf" srcId="{5C33AD9E-8483-4D3D-A075-7C1FA7DEC79F}" destId="{AD3E50D1-D587-4E93-8BD7-69995BD94C9E}" srcOrd="8" destOrd="0" presId="urn:microsoft.com/office/officeart/2005/8/layout/orgChart1"/>
    <dgm:cxn modelId="{77C02A6B-B96E-4735-91BD-01329A4B6B1D}" type="presParOf" srcId="{5C33AD9E-8483-4D3D-A075-7C1FA7DEC79F}" destId="{41049CF6-3710-46AC-A8F3-757AAA44E1A3}" srcOrd="9" destOrd="0" presId="urn:microsoft.com/office/officeart/2005/8/layout/orgChart1"/>
    <dgm:cxn modelId="{101054B5-DBA8-4DDA-94C5-77C0A97A86DB}" type="presParOf" srcId="{41049CF6-3710-46AC-A8F3-757AAA44E1A3}" destId="{7A504B4D-5156-434D-B4D2-62966571F9CA}" srcOrd="0" destOrd="0" presId="urn:microsoft.com/office/officeart/2005/8/layout/orgChart1"/>
    <dgm:cxn modelId="{57E253C5-ED23-4253-855B-140E569F6212}" type="presParOf" srcId="{7A504B4D-5156-434D-B4D2-62966571F9CA}" destId="{29B64AE3-5E2B-4657-8E3A-2925D1A7A6CB}" srcOrd="0" destOrd="0" presId="urn:microsoft.com/office/officeart/2005/8/layout/orgChart1"/>
    <dgm:cxn modelId="{A6CD6581-B788-41F5-824B-E541E57CDFFE}" type="presParOf" srcId="{7A504B4D-5156-434D-B4D2-62966571F9CA}" destId="{972E05D8-FBD3-4323-8189-B8AF0552AFCF}" srcOrd="1" destOrd="0" presId="urn:microsoft.com/office/officeart/2005/8/layout/orgChart1"/>
    <dgm:cxn modelId="{29794997-AAA1-4F1F-A71B-038DB11DC9DF}" type="presParOf" srcId="{41049CF6-3710-46AC-A8F3-757AAA44E1A3}" destId="{584F628E-619C-4F9C-B6AE-C9D5F1FD73D1}" srcOrd="1" destOrd="0" presId="urn:microsoft.com/office/officeart/2005/8/layout/orgChart1"/>
    <dgm:cxn modelId="{AB69BFFE-4628-4979-BD8B-78AF056987C7}" type="presParOf" srcId="{41049CF6-3710-46AC-A8F3-757AAA44E1A3}" destId="{8FED6D43-1F9F-4BB4-A445-C98FDBEFBA4B}" srcOrd="2" destOrd="0" presId="urn:microsoft.com/office/officeart/2005/8/layout/orgChart1"/>
    <dgm:cxn modelId="{F2276368-1986-482B-9B12-6EF89CC10C8B}" type="presParOf" srcId="{A7481C70-5062-4740-9836-B5BB35ED2DF4}" destId="{62863DE6-5C00-4F59-9495-259B62452D8C}" srcOrd="2" destOrd="0" presId="urn:microsoft.com/office/officeart/2005/8/layout/orgChart1"/>
    <dgm:cxn modelId="{D03A6562-4A00-405B-AA3C-4CA0442BC12A}" type="presParOf" srcId="{B3E4D1AF-3BF1-4DD0-BF83-0A343C43FF44}" destId="{EF1A385B-AEA0-48C6-92BF-64B1F715035B}" srcOrd="2" destOrd="0" presId="urn:microsoft.com/office/officeart/2005/8/layout/orgChart1"/>
    <dgm:cxn modelId="{0C0BB328-59A4-4EBE-A6AB-F5E494A73BB4}" type="presParOf" srcId="{EA6C6382-E485-4DF0-882B-C5BF433AA0E0}" destId="{BC2C47EC-41E5-4E9C-B11D-072F908070C5}" srcOrd="2" destOrd="0" presId="urn:microsoft.com/office/officeart/2005/8/layout/orgChart1"/>
    <dgm:cxn modelId="{8133F808-0CD1-4F6E-BB93-458ABD918CF0}" type="presParOf" srcId="{EA6C6382-E485-4DF0-882B-C5BF433AA0E0}" destId="{CC4DBABB-01DC-4358-8E8D-4943D5E3B4AC}" srcOrd="3" destOrd="0" presId="urn:microsoft.com/office/officeart/2005/8/layout/orgChart1"/>
    <dgm:cxn modelId="{99F8F624-6F01-4A4B-B92A-9E3A641868F0}" type="presParOf" srcId="{CC4DBABB-01DC-4358-8E8D-4943D5E3B4AC}" destId="{A48ED550-0EA4-4392-8F84-EF84FEF4C4BD}" srcOrd="0" destOrd="0" presId="urn:microsoft.com/office/officeart/2005/8/layout/orgChart1"/>
    <dgm:cxn modelId="{35FE95EB-C89C-473F-81E4-B73A7989AD59}" type="presParOf" srcId="{A48ED550-0EA4-4392-8F84-EF84FEF4C4BD}" destId="{D0F9F9DB-D06A-4C96-AC6D-1C1FB54C1923}" srcOrd="0" destOrd="0" presId="urn:microsoft.com/office/officeart/2005/8/layout/orgChart1"/>
    <dgm:cxn modelId="{F0C41582-BCCB-4EEE-8E20-499EF7E9223B}" type="presParOf" srcId="{A48ED550-0EA4-4392-8F84-EF84FEF4C4BD}" destId="{C98FAEE3-427D-4AA7-AF1F-4C9A048BAB56}" srcOrd="1" destOrd="0" presId="urn:microsoft.com/office/officeart/2005/8/layout/orgChart1"/>
    <dgm:cxn modelId="{58FBEA63-5EBE-4004-8EDA-F47C6CC8CAA2}" type="presParOf" srcId="{CC4DBABB-01DC-4358-8E8D-4943D5E3B4AC}" destId="{C8EF0AFD-D74B-4D06-900F-1700AB3FDDFD}" srcOrd="1" destOrd="0" presId="urn:microsoft.com/office/officeart/2005/8/layout/orgChart1"/>
    <dgm:cxn modelId="{53111EA4-D095-4915-A5DB-D8F7AFD3A916}" type="presParOf" srcId="{C8EF0AFD-D74B-4D06-900F-1700AB3FDDFD}" destId="{4769BBDB-0467-4B57-894F-C5E0A7935C54}" srcOrd="0" destOrd="0" presId="urn:microsoft.com/office/officeart/2005/8/layout/orgChart1"/>
    <dgm:cxn modelId="{2ABF7122-9763-4350-B1F7-3EB3CA562EEC}" type="presParOf" srcId="{C8EF0AFD-D74B-4D06-900F-1700AB3FDDFD}" destId="{F2200386-B949-4895-B5BB-3E18AD853BF7}" srcOrd="1" destOrd="0" presId="urn:microsoft.com/office/officeart/2005/8/layout/orgChart1"/>
    <dgm:cxn modelId="{B02B8C1D-90BC-4701-9047-203E9B01CF49}" type="presParOf" srcId="{F2200386-B949-4895-B5BB-3E18AD853BF7}" destId="{A5E69A71-7FC0-4F77-A75B-FC5F5DB826B0}" srcOrd="0" destOrd="0" presId="urn:microsoft.com/office/officeart/2005/8/layout/orgChart1"/>
    <dgm:cxn modelId="{9FE412BB-788E-41E7-8346-2617775F9743}" type="presParOf" srcId="{A5E69A71-7FC0-4F77-A75B-FC5F5DB826B0}" destId="{4AF58799-FDB1-4A5E-BD25-3F24847E2D7E}" srcOrd="0" destOrd="0" presId="urn:microsoft.com/office/officeart/2005/8/layout/orgChart1"/>
    <dgm:cxn modelId="{261ECA78-C2FE-46A4-AB7C-84333B8042B5}" type="presParOf" srcId="{A5E69A71-7FC0-4F77-A75B-FC5F5DB826B0}" destId="{92B16AE8-CAFF-476B-8799-3B7802E92719}" srcOrd="1" destOrd="0" presId="urn:microsoft.com/office/officeart/2005/8/layout/orgChart1"/>
    <dgm:cxn modelId="{7363CFCB-00B9-445A-8509-DB1DA01DB39B}" type="presParOf" srcId="{F2200386-B949-4895-B5BB-3E18AD853BF7}" destId="{072C59A8-B83A-4E89-BE89-B2D5145B0864}" srcOrd="1" destOrd="0" presId="urn:microsoft.com/office/officeart/2005/8/layout/orgChart1"/>
    <dgm:cxn modelId="{F3108C9C-B282-4018-82B0-2EFC6193B056}" type="presParOf" srcId="{072C59A8-B83A-4E89-BE89-B2D5145B0864}" destId="{BB37318A-6E15-49DD-A8F9-2ED6594BC5EF}" srcOrd="0" destOrd="0" presId="urn:microsoft.com/office/officeart/2005/8/layout/orgChart1"/>
    <dgm:cxn modelId="{03C87AF4-8773-4FAA-B809-B8FF254343B6}" type="presParOf" srcId="{072C59A8-B83A-4E89-BE89-B2D5145B0864}" destId="{027749A7-991B-45DF-AB4A-1849BC119164}" srcOrd="1" destOrd="0" presId="urn:microsoft.com/office/officeart/2005/8/layout/orgChart1"/>
    <dgm:cxn modelId="{393FFD35-A8E5-4654-8A60-9A061944B176}" type="presParOf" srcId="{027749A7-991B-45DF-AB4A-1849BC119164}" destId="{01A4A0EE-8C0A-4ED5-8FF5-D4536084B05C}" srcOrd="0" destOrd="0" presId="urn:microsoft.com/office/officeart/2005/8/layout/orgChart1"/>
    <dgm:cxn modelId="{CE897A84-9BB3-4A2B-B931-2D645268C0D3}" type="presParOf" srcId="{01A4A0EE-8C0A-4ED5-8FF5-D4536084B05C}" destId="{B2400B13-25F7-4F92-803F-106216D87FB9}" srcOrd="0" destOrd="0" presId="urn:microsoft.com/office/officeart/2005/8/layout/orgChart1"/>
    <dgm:cxn modelId="{223F79EA-CCA7-4424-8A91-B0E452DF92AA}" type="presParOf" srcId="{01A4A0EE-8C0A-4ED5-8FF5-D4536084B05C}" destId="{5136E896-4071-4486-853A-9DBBB24E1225}" srcOrd="1" destOrd="0" presId="urn:microsoft.com/office/officeart/2005/8/layout/orgChart1"/>
    <dgm:cxn modelId="{8D6ADE71-B9A9-414D-83C0-E28F56D72B20}" type="presParOf" srcId="{027749A7-991B-45DF-AB4A-1849BC119164}" destId="{57241AAE-2F5A-49D9-94A2-A4923E550AE4}" srcOrd="1" destOrd="0" presId="urn:microsoft.com/office/officeart/2005/8/layout/orgChart1"/>
    <dgm:cxn modelId="{D37006C4-C426-4AB6-8E26-E46AB78675A5}" type="presParOf" srcId="{57241AAE-2F5A-49D9-94A2-A4923E550AE4}" destId="{D463DDC8-9E6D-48E7-AC4E-14617DB24795}" srcOrd="0" destOrd="0" presId="urn:microsoft.com/office/officeart/2005/8/layout/orgChart1"/>
    <dgm:cxn modelId="{E87B4392-1811-4E41-A768-6F738ED984FF}" type="presParOf" srcId="{57241AAE-2F5A-49D9-94A2-A4923E550AE4}" destId="{5948A9D0-B103-4D37-96AD-1B372BF09EF7}" srcOrd="1" destOrd="0" presId="urn:microsoft.com/office/officeart/2005/8/layout/orgChart1"/>
    <dgm:cxn modelId="{D320D6DA-1720-4DDB-816D-EB03ED3BBF7B}" type="presParOf" srcId="{5948A9D0-B103-4D37-96AD-1B372BF09EF7}" destId="{8CF7DC80-4C84-4F2D-A113-62C26B84754F}" srcOrd="0" destOrd="0" presId="urn:microsoft.com/office/officeart/2005/8/layout/orgChart1"/>
    <dgm:cxn modelId="{037AD9BF-901A-47BA-8418-CAEB41F28F68}" type="presParOf" srcId="{8CF7DC80-4C84-4F2D-A113-62C26B84754F}" destId="{B61B7B85-38C0-405D-A652-2E5DB87BD78A}" srcOrd="0" destOrd="0" presId="urn:microsoft.com/office/officeart/2005/8/layout/orgChart1"/>
    <dgm:cxn modelId="{FA49A0CB-1FEC-4A0B-BFB6-C1A3B058A030}" type="presParOf" srcId="{8CF7DC80-4C84-4F2D-A113-62C26B84754F}" destId="{57F5A722-9069-4580-81BE-24CCA5CC032A}" srcOrd="1" destOrd="0" presId="urn:microsoft.com/office/officeart/2005/8/layout/orgChart1"/>
    <dgm:cxn modelId="{F7DD09F6-204D-4E21-AF1A-172E84002C23}" type="presParOf" srcId="{5948A9D0-B103-4D37-96AD-1B372BF09EF7}" destId="{4005079E-9018-404B-82EA-7E3BD28E8E7C}" srcOrd="1" destOrd="0" presId="urn:microsoft.com/office/officeart/2005/8/layout/orgChart1"/>
    <dgm:cxn modelId="{3E437925-3045-4008-BCF6-79C4DE187841}" type="presParOf" srcId="{5948A9D0-B103-4D37-96AD-1B372BF09EF7}" destId="{AB36335F-A4DF-4CF1-AC32-D96210FF87C8}" srcOrd="2" destOrd="0" presId="urn:microsoft.com/office/officeart/2005/8/layout/orgChart1"/>
    <dgm:cxn modelId="{A03C83E8-4F80-4739-A18B-881F9CA11B19}" type="presParOf" srcId="{57241AAE-2F5A-49D9-94A2-A4923E550AE4}" destId="{0FE78F68-566E-40A7-966E-82BBAEFB7BD5}" srcOrd="2" destOrd="0" presId="urn:microsoft.com/office/officeart/2005/8/layout/orgChart1"/>
    <dgm:cxn modelId="{C047A884-CE59-4EDC-88DC-F218BBE0218E}" type="presParOf" srcId="{57241AAE-2F5A-49D9-94A2-A4923E550AE4}" destId="{2C439D75-FEC4-4723-A0AC-F8D38BEFC06B}" srcOrd="3" destOrd="0" presId="urn:microsoft.com/office/officeart/2005/8/layout/orgChart1"/>
    <dgm:cxn modelId="{961B996F-AAD0-4A42-B6C4-7F1CADFC514A}" type="presParOf" srcId="{2C439D75-FEC4-4723-A0AC-F8D38BEFC06B}" destId="{30F0FDAA-0B37-4CBE-B6C4-0DD312B7E034}" srcOrd="0" destOrd="0" presId="urn:microsoft.com/office/officeart/2005/8/layout/orgChart1"/>
    <dgm:cxn modelId="{6A598454-B1D3-4491-B485-F67233F58122}" type="presParOf" srcId="{30F0FDAA-0B37-4CBE-B6C4-0DD312B7E034}" destId="{115A208E-C791-4CE1-89AB-92F5279E3F99}" srcOrd="0" destOrd="0" presId="urn:microsoft.com/office/officeart/2005/8/layout/orgChart1"/>
    <dgm:cxn modelId="{6D79F068-B62F-4681-BA8C-04A18C8D53B3}" type="presParOf" srcId="{30F0FDAA-0B37-4CBE-B6C4-0DD312B7E034}" destId="{60EF79AC-263F-46CF-A2E2-D37049EA55E9}" srcOrd="1" destOrd="0" presId="urn:microsoft.com/office/officeart/2005/8/layout/orgChart1"/>
    <dgm:cxn modelId="{B4EB2E39-0B1E-4351-A8C9-6E3035D97624}" type="presParOf" srcId="{2C439D75-FEC4-4723-A0AC-F8D38BEFC06B}" destId="{FE154EF1-6C9B-4267-974E-4B092066212D}" srcOrd="1" destOrd="0" presId="urn:microsoft.com/office/officeart/2005/8/layout/orgChart1"/>
    <dgm:cxn modelId="{B188C5F7-1520-4157-8888-CC512FC0745A}" type="presParOf" srcId="{FE154EF1-6C9B-4267-974E-4B092066212D}" destId="{38A84A0B-5074-4C6A-B3AF-A7BA255F1311}" srcOrd="0" destOrd="0" presId="urn:microsoft.com/office/officeart/2005/8/layout/orgChart1"/>
    <dgm:cxn modelId="{33174E0D-06F1-4D7B-95BA-3F0E93144920}" type="presParOf" srcId="{FE154EF1-6C9B-4267-974E-4B092066212D}" destId="{FA8950FD-CF98-4D96-A579-C1B3C1EFA11A}" srcOrd="1" destOrd="0" presId="urn:microsoft.com/office/officeart/2005/8/layout/orgChart1"/>
    <dgm:cxn modelId="{5B8C423D-F8C3-495C-9EBB-A78DB838A3B4}" type="presParOf" srcId="{FA8950FD-CF98-4D96-A579-C1B3C1EFA11A}" destId="{89A5B0E5-2E77-48B3-9E0E-158086A7A135}" srcOrd="0" destOrd="0" presId="urn:microsoft.com/office/officeart/2005/8/layout/orgChart1"/>
    <dgm:cxn modelId="{0D0E45B3-C789-43C1-B978-F8C02EED9AE2}" type="presParOf" srcId="{89A5B0E5-2E77-48B3-9E0E-158086A7A135}" destId="{55235EC5-5668-441A-981F-1BB920088626}" srcOrd="0" destOrd="0" presId="urn:microsoft.com/office/officeart/2005/8/layout/orgChart1"/>
    <dgm:cxn modelId="{212587AF-E9CF-43F9-BD81-D6EAC18BDA04}" type="presParOf" srcId="{89A5B0E5-2E77-48B3-9E0E-158086A7A135}" destId="{19666A98-5342-4B1C-9252-3DC117716616}" srcOrd="1" destOrd="0" presId="urn:microsoft.com/office/officeart/2005/8/layout/orgChart1"/>
    <dgm:cxn modelId="{02F31909-B17C-4EEC-A99D-42FBF5B275D5}" type="presParOf" srcId="{FA8950FD-CF98-4D96-A579-C1B3C1EFA11A}" destId="{A44DAFF0-018A-4ADB-93F1-00DD60BC266F}" srcOrd="1" destOrd="0" presId="urn:microsoft.com/office/officeart/2005/8/layout/orgChart1"/>
    <dgm:cxn modelId="{ABA15136-AF36-4AD8-B8AB-9EFB6A2DF40A}" type="presParOf" srcId="{FA8950FD-CF98-4D96-A579-C1B3C1EFA11A}" destId="{5297A1D3-38C1-4000-9AE2-1B78758B5ED5}" srcOrd="2" destOrd="0" presId="urn:microsoft.com/office/officeart/2005/8/layout/orgChart1"/>
    <dgm:cxn modelId="{44B9D56D-E9C7-4982-BFB5-9D38A5FDCEEC}" type="presParOf" srcId="{FE154EF1-6C9B-4267-974E-4B092066212D}" destId="{011EF412-1959-454E-99D6-87B371BE8F7E}" srcOrd="2" destOrd="0" presId="urn:microsoft.com/office/officeart/2005/8/layout/orgChart1"/>
    <dgm:cxn modelId="{E8A6B04E-DA36-4AC3-8B2D-5D73D4809543}" type="presParOf" srcId="{FE154EF1-6C9B-4267-974E-4B092066212D}" destId="{01C6FF11-D648-4F5D-9CC1-D22B48DDB347}" srcOrd="3" destOrd="0" presId="urn:microsoft.com/office/officeart/2005/8/layout/orgChart1"/>
    <dgm:cxn modelId="{5C497461-6E95-4CAC-865B-63E418B1E4D6}" type="presParOf" srcId="{01C6FF11-D648-4F5D-9CC1-D22B48DDB347}" destId="{C40FAFCE-A7FC-4841-846E-4428175A18C2}" srcOrd="0" destOrd="0" presId="urn:microsoft.com/office/officeart/2005/8/layout/orgChart1"/>
    <dgm:cxn modelId="{C0987B9D-3A47-420D-9AB7-59AD96BF4FA5}" type="presParOf" srcId="{C40FAFCE-A7FC-4841-846E-4428175A18C2}" destId="{FBF7C626-C206-4585-B89E-3AFEA796FBB7}" srcOrd="0" destOrd="0" presId="urn:microsoft.com/office/officeart/2005/8/layout/orgChart1"/>
    <dgm:cxn modelId="{EAFA291D-9099-4E97-A0D9-6DB896E9A36E}" type="presParOf" srcId="{C40FAFCE-A7FC-4841-846E-4428175A18C2}" destId="{4E5A4571-C9E6-4084-918E-C7632E3E6CB6}" srcOrd="1" destOrd="0" presId="urn:microsoft.com/office/officeart/2005/8/layout/orgChart1"/>
    <dgm:cxn modelId="{84378C81-16BA-44A7-B195-C38888F00CDC}" type="presParOf" srcId="{01C6FF11-D648-4F5D-9CC1-D22B48DDB347}" destId="{CD437DE1-FF06-46A1-8871-A4795A3ED822}" srcOrd="1" destOrd="0" presId="urn:microsoft.com/office/officeart/2005/8/layout/orgChart1"/>
    <dgm:cxn modelId="{45A70B59-F9E1-4487-8EBD-B9843556B909}" type="presParOf" srcId="{01C6FF11-D648-4F5D-9CC1-D22B48DDB347}" destId="{7CD38DA3-807F-40FA-ABB8-DD22F1F7FF97}" srcOrd="2" destOrd="0" presId="urn:microsoft.com/office/officeart/2005/8/layout/orgChart1"/>
    <dgm:cxn modelId="{4DC75964-E0DE-4BC0-B0C9-B4A8144AA9E7}" type="presParOf" srcId="{2C439D75-FEC4-4723-A0AC-F8D38BEFC06B}" destId="{93C4F48B-8C52-4912-9227-B9BE596CBCD9}" srcOrd="2" destOrd="0" presId="urn:microsoft.com/office/officeart/2005/8/layout/orgChart1"/>
    <dgm:cxn modelId="{3B69DF34-712A-4008-90D0-4C42CD7641DC}" type="presParOf" srcId="{027749A7-991B-45DF-AB4A-1849BC119164}" destId="{5EE326EF-7BD8-4E12-9CDB-B54941708E1E}" srcOrd="2" destOrd="0" presId="urn:microsoft.com/office/officeart/2005/8/layout/orgChart1"/>
    <dgm:cxn modelId="{CE2E9564-3EEA-43CC-A18B-B3FACA7B9529}" type="presParOf" srcId="{072C59A8-B83A-4E89-BE89-B2D5145B0864}" destId="{BD4546C9-B69F-445C-852D-8163FCC69559}" srcOrd="2" destOrd="0" presId="urn:microsoft.com/office/officeart/2005/8/layout/orgChart1"/>
    <dgm:cxn modelId="{5D133BE6-1169-4D6D-964F-C71A41D2EFD7}" type="presParOf" srcId="{072C59A8-B83A-4E89-BE89-B2D5145B0864}" destId="{CEB05378-B0BA-422E-8B4C-4FABD30EE23A}" srcOrd="3" destOrd="0" presId="urn:microsoft.com/office/officeart/2005/8/layout/orgChart1"/>
    <dgm:cxn modelId="{8E362D73-AA3F-4DE4-867C-7B0544BA76A1}" type="presParOf" srcId="{CEB05378-B0BA-422E-8B4C-4FABD30EE23A}" destId="{C3660F71-F527-45DB-A4C6-EBCCC3E34EC5}" srcOrd="0" destOrd="0" presId="urn:microsoft.com/office/officeart/2005/8/layout/orgChart1"/>
    <dgm:cxn modelId="{6BC77614-EE09-420D-AF36-EB5C03E38DDE}" type="presParOf" srcId="{C3660F71-F527-45DB-A4C6-EBCCC3E34EC5}" destId="{AA8877E8-3CDF-43AE-891F-EB4DFBEE05FA}" srcOrd="0" destOrd="0" presId="urn:microsoft.com/office/officeart/2005/8/layout/orgChart1"/>
    <dgm:cxn modelId="{16C007CD-4311-4670-B50D-3720DE32331C}" type="presParOf" srcId="{C3660F71-F527-45DB-A4C6-EBCCC3E34EC5}" destId="{FF249A3B-CC64-4BE0-8283-BF9A818247F4}" srcOrd="1" destOrd="0" presId="urn:microsoft.com/office/officeart/2005/8/layout/orgChart1"/>
    <dgm:cxn modelId="{6D38DFBA-0991-4606-9AEC-EDE9BBACE016}" type="presParOf" srcId="{CEB05378-B0BA-422E-8B4C-4FABD30EE23A}" destId="{41DC656C-A3E2-4FC6-8B96-6A3B91B3E5D4}" srcOrd="1" destOrd="0" presId="urn:microsoft.com/office/officeart/2005/8/layout/orgChart1"/>
    <dgm:cxn modelId="{8118DEF9-C569-4546-A44A-67FDE79334AF}" type="presParOf" srcId="{CEB05378-B0BA-422E-8B4C-4FABD30EE23A}" destId="{03336E48-38A7-40E6-AC2E-1F2CFEC1CE59}" srcOrd="2" destOrd="0" presId="urn:microsoft.com/office/officeart/2005/8/layout/orgChart1"/>
    <dgm:cxn modelId="{8C92477A-AFDC-41DC-9A3E-022B20903E4B}" type="presParOf" srcId="{072C59A8-B83A-4E89-BE89-B2D5145B0864}" destId="{2168B65D-F7A6-4130-A9B9-195D3C363BA0}" srcOrd="4" destOrd="0" presId="urn:microsoft.com/office/officeart/2005/8/layout/orgChart1"/>
    <dgm:cxn modelId="{C04BC67E-F051-438E-BF21-023A1448E3E8}" type="presParOf" srcId="{072C59A8-B83A-4E89-BE89-B2D5145B0864}" destId="{7E6B6954-1AE9-49B4-870B-254DC3DE093F}" srcOrd="5" destOrd="0" presId="urn:microsoft.com/office/officeart/2005/8/layout/orgChart1"/>
    <dgm:cxn modelId="{193AC35F-4E49-427C-85C8-6A1109E0CFE2}" type="presParOf" srcId="{7E6B6954-1AE9-49B4-870B-254DC3DE093F}" destId="{23B53B15-97F2-41F7-B44A-1362FCA2ECBE}" srcOrd="0" destOrd="0" presId="urn:microsoft.com/office/officeart/2005/8/layout/orgChart1"/>
    <dgm:cxn modelId="{71D0CA6F-42E0-4CB4-8495-6B76ED7ABA02}" type="presParOf" srcId="{23B53B15-97F2-41F7-B44A-1362FCA2ECBE}" destId="{8161C069-DB3F-4FFC-B07B-DE21A4D9D864}" srcOrd="0" destOrd="0" presId="urn:microsoft.com/office/officeart/2005/8/layout/orgChart1"/>
    <dgm:cxn modelId="{7A47FD2C-52F9-491E-ACA8-4DA8840A32F3}" type="presParOf" srcId="{23B53B15-97F2-41F7-B44A-1362FCA2ECBE}" destId="{06DD576B-854D-44E8-9CB5-3EC304A39F5E}" srcOrd="1" destOrd="0" presId="urn:microsoft.com/office/officeart/2005/8/layout/orgChart1"/>
    <dgm:cxn modelId="{923C9247-8ED3-4B9D-BE2B-DF31FD304056}" type="presParOf" srcId="{7E6B6954-1AE9-49B4-870B-254DC3DE093F}" destId="{62D61CAF-B6B9-4846-BEFA-33461E6AE78C}" srcOrd="1" destOrd="0" presId="urn:microsoft.com/office/officeart/2005/8/layout/orgChart1"/>
    <dgm:cxn modelId="{35C48AD7-90C6-46E2-9DBE-589DFD01D5BF}" type="presParOf" srcId="{62D61CAF-B6B9-4846-BEFA-33461E6AE78C}" destId="{48714578-3059-4D04-A186-4A1037BED313}" srcOrd="0" destOrd="0" presId="urn:microsoft.com/office/officeart/2005/8/layout/orgChart1"/>
    <dgm:cxn modelId="{43F3F156-EA82-4408-9344-1877BA5B4A46}" type="presParOf" srcId="{62D61CAF-B6B9-4846-BEFA-33461E6AE78C}" destId="{02DC631F-DCC5-4BC5-B3ED-7270F3077AAA}" srcOrd="1" destOrd="0" presId="urn:microsoft.com/office/officeart/2005/8/layout/orgChart1"/>
    <dgm:cxn modelId="{FF05540B-40F6-4402-B132-BB752A60CCC9}" type="presParOf" srcId="{02DC631F-DCC5-4BC5-B3ED-7270F3077AAA}" destId="{EFBDDD02-2B06-42D8-A7E9-1555BAB09FA4}" srcOrd="0" destOrd="0" presId="urn:microsoft.com/office/officeart/2005/8/layout/orgChart1"/>
    <dgm:cxn modelId="{74D89291-E12C-4B3F-9AC9-2CF855472202}" type="presParOf" srcId="{EFBDDD02-2B06-42D8-A7E9-1555BAB09FA4}" destId="{8940BFF0-B001-4CB0-BB2D-DD2E5A090785}" srcOrd="0" destOrd="0" presId="urn:microsoft.com/office/officeart/2005/8/layout/orgChart1"/>
    <dgm:cxn modelId="{7B0701A1-6CF5-4A3B-8003-C627D4CFA115}" type="presParOf" srcId="{EFBDDD02-2B06-42D8-A7E9-1555BAB09FA4}" destId="{40B303FE-77D0-4247-965F-3B05B497EA05}" srcOrd="1" destOrd="0" presId="urn:microsoft.com/office/officeart/2005/8/layout/orgChart1"/>
    <dgm:cxn modelId="{AA80ED09-C7AD-4AA8-A723-B7299C23265A}" type="presParOf" srcId="{02DC631F-DCC5-4BC5-B3ED-7270F3077AAA}" destId="{CD05DAFC-4039-4DA1-BB6E-EEE405D38F1C}" srcOrd="1" destOrd="0" presId="urn:microsoft.com/office/officeart/2005/8/layout/orgChart1"/>
    <dgm:cxn modelId="{20F2FFDD-8830-437B-B347-92B12100BA2E}" type="presParOf" srcId="{02DC631F-DCC5-4BC5-B3ED-7270F3077AAA}" destId="{23F3EEFF-8065-45A0-8CBE-8A089FF7F988}" srcOrd="2" destOrd="0" presId="urn:microsoft.com/office/officeart/2005/8/layout/orgChart1"/>
    <dgm:cxn modelId="{F4BE758F-EDDE-404F-AA69-60C0DF004F80}" type="presParOf" srcId="{7E6B6954-1AE9-49B4-870B-254DC3DE093F}" destId="{4F939854-962A-469B-A27D-60D864FA0281}" srcOrd="2" destOrd="0" presId="urn:microsoft.com/office/officeart/2005/8/layout/orgChart1"/>
    <dgm:cxn modelId="{F17844C9-2D8C-4ECA-9394-AD4D96713AB9}" type="presParOf" srcId="{072C59A8-B83A-4E89-BE89-B2D5145B0864}" destId="{345C6EA0-D8C4-4562-A863-7D303D977765}" srcOrd="6" destOrd="0" presId="urn:microsoft.com/office/officeart/2005/8/layout/orgChart1"/>
    <dgm:cxn modelId="{C716F548-0658-45DB-AC5C-DC72E9B8575C}" type="presParOf" srcId="{072C59A8-B83A-4E89-BE89-B2D5145B0864}" destId="{B6990588-CB47-456A-BC7D-E280DC155C2B}" srcOrd="7" destOrd="0" presId="urn:microsoft.com/office/officeart/2005/8/layout/orgChart1"/>
    <dgm:cxn modelId="{1068718F-71C7-4F9D-A5FA-190FF026A31B}" type="presParOf" srcId="{B6990588-CB47-456A-BC7D-E280DC155C2B}" destId="{4E730D7D-8BEB-4E27-9F12-023A5BADAC00}" srcOrd="0" destOrd="0" presId="urn:microsoft.com/office/officeart/2005/8/layout/orgChart1"/>
    <dgm:cxn modelId="{B235E39F-0D7B-4595-BE01-CBE1043A6533}" type="presParOf" srcId="{4E730D7D-8BEB-4E27-9F12-023A5BADAC00}" destId="{756108C6-1919-40F7-BA9D-DECDA6E2D31E}" srcOrd="0" destOrd="0" presId="urn:microsoft.com/office/officeart/2005/8/layout/orgChart1"/>
    <dgm:cxn modelId="{A8DCB55E-D5C8-4C70-A194-547B1259D8F2}" type="presParOf" srcId="{4E730D7D-8BEB-4E27-9F12-023A5BADAC00}" destId="{0AD2288A-A433-400C-88A2-D06A09A164A8}" srcOrd="1" destOrd="0" presId="urn:microsoft.com/office/officeart/2005/8/layout/orgChart1"/>
    <dgm:cxn modelId="{95BF7303-9479-4E21-9EAD-36BA337FB5A8}" type="presParOf" srcId="{B6990588-CB47-456A-BC7D-E280DC155C2B}" destId="{2BEBF8D0-15BF-4B95-95C6-0BE4A56C08B3}" srcOrd="1" destOrd="0" presId="urn:microsoft.com/office/officeart/2005/8/layout/orgChart1"/>
    <dgm:cxn modelId="{FA84C2A4-8667-44EE-996C-57D4068A2431}" type="presParOf" srcId="{B6990588-CB47-456A-BC7D-E280DC155C2B}" destId="{B074F894-7691-4A9C-8853-8FB20C3F6B43}" srcOrd="2" destOrd="0" presId="urn:microsoft.com/office/officeart/2005/8/layout/orgChart1"/>
    <dgm:cxn modelId="{200F1F92-B0A4-4E5F-AFBA-E49C8D8B079B}" type="presParOf" srcId="{F2200386-B949-4895-B5BB-3E18AD853BF7}" destId="{D72FF5FB-A735-4A3E-B2D1-14575A0E4DED}" srcOrd="2" destOrd="0" presId="urn:microsoft.com/office/officeart/2005/8/layout/orgChart1"/>
    <dgm:cxn modelId="{5389566D-3BC2-4D9B-92FB-27032F7D2C8C}" type="presParOf" srcId="{CC4DBABB-01DC-4358-8E8D-4943D5E3B4AC}" destId="{18C1098A-987E-486A-9767-BCD693E1DC28}" srcOrd="2" destOrd="0" presId="urn:microsoft.com/office/officeart/2005/8/layout/orgChart1"/>
    <dgm:cxn modelId="{CB5F842C-7058-43CD-9690-A953E4706216}" type="presParOf" srcId="{1095B7E3-A1A6-4D93-9D7B-2520AE031052}" destId="{18B0CF13-579B-4A91-8BBF-27E5460214FC}" srcOrd="2" destOrd="0" presId="urn:microsoft.com/office/officeart/2005/8/layout/orgChart1"/>
    <dgm:cxn modelId="{981F3E57-9511-45AF-98EE-F6BEA8A15E2F}" type="presParOf" srcId="{18B0CF13-579B-4A91-8BBF-27E5460214FC}" destId="{761378EB-3F05-403C-9C78-BB9ED84B56E4}" srcOrd="0" destOrd="0" presId="urn:microsoft.com/office/officeart/2005/8/layout/orgChart1"/>
    <dgm:cxn modelId="{9C31921B-25EF-4C43-852F-B55BB8A37A11}" type="presParOf" srcId="{18B0CF13-579B-4A91-8BBF-27E5460214FC}" destId="{E06B8290-4CF9-4E82-A4B6-067CCE2321A0}" srcOrd="1" destOrd="0" presId="urn:microsoft.com/office/officeart/2005/8/layout/orgChart1"/>
    <dgm:cxn modelId="{A65CA84D-12CE-4830-A6CE-7710F01761F6}" type="presParOf" srcId="{E06B8290-4CF9-4E82-A4B6-067CCE2321A0}" destId="{C6BABBE7-CFA7-4BA8-A272-688DC292B19C}" srcOrd="0" destOrd="0" presId="urn:microsoft.com/office/officeart/2005/8/layout/orgChart1"/>
    <dgm:cxn modelId="{BA4077D4-5EAE-477F-9FBA-E56AD26BA801}" type="presParOf" srcId="{C6BABBE7-CFA7-4BA8-A272-688DC292B19C}" destId="{25EF79BD-0C13-400A-AAEB-84DB53777291}" srcOrd="0" destOrd="0" presId="urn:microsoft.com/office/officeart/2005/8/layout/orgChart1"/>
    <dgm:cxn modelId="{ED30871F-D3A3-40AF-8EAA-5A8A23A7ACD6}" type="presParOf" srcId="{C6BABBE7-CFA7-4BA8-A272-688DC292B19C}" destId="{8F67A83A-2046-49F0-BEA0-A125BA77A359}" srcOrd="1" destOrd="0" presId="urn:microsoft.com/office/officeart/2005/8/layout/orgChart1"/>
    <dgm:cxn modelId="{C6B20D8F-09DC-4A14-A2B3-CBD84DE30B07}" type="presParOf" srcId="{E06B8290-4CF9-4E82-A4B6-067CCE2321A0}" destId="{9AFD402C-D2F8-4C4F-A349-BA4D62368FAE}" srcOrd="1" destOrd="0" presId="urn:microsoft.com/office/officeart/2005/8/layout/orgChart1"/>
    <dgm:cxn modelId="{F815D9AB-6680-42AB-99B2-113A6623E6C5}" type="presParOf" srcId="{E06B8290-4CF9-4E82-A4B6-067CCE2321A0}" destId="{CB2C0913-1AFA-426F-996D-B77A437ECDF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E3EBB2-9796-446E-999C-C2D37D8A274B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44884F-CE6B-40F5-B7FD-D05251EA4E08}">
      <dgm:prSet phldrT="[Text]"/>
      <dgm:spPr/>
      <dgm:t>
        <a:bodyPr/>
        <a:lstStyle/>
        <a:p>
          <a:r>
            <a:rPr lang="en-US" dirty="0" err="1"/>
            <a:t>Winlogon</a:t>
          </a:r>
          <a:r>
            <a:rPr lang="en-US" dirty="0"/>
            <a:t> (472)</a:t>
          </a:r>
        </a:p>
      </dgm:t>
    </dgm:pt>
    <dgm:pt modelId="{AAC777E8-26FB-4115-B309-B89CBB3CAA43}" type="parTrans" cxnId="{B700964E-DFDF-4FBB-BB4E-ED48B98414E2}">
      <dgm:prSet/>
      <dgm:spPr/>
      <dgm:t>
        <a:bodyPr/>
        <a:lstStyle/>
        <a:p>
          <a:endParaRPr lang="en-US"/>
        </a:p>
      </dgm:t>
    </dgm:pt>
    <dgm:pt modelId="{76657306-F7BC-4F42-A0F0-5E6206370800}" type="sibTrans" cxnId="{B700964E-DFDF-4FBB-BB4E-ED48B98414E2}">
      <dgm:prSet/>
      <dgm:spPr/>
      <dgm:t>
        <a:bodyPr/>
        <a:lstStyle/>
        <a:p>
          <a:endParaRPr lang="en-US"/>
        </a:p>
      </dgm:t>
    </dgm:pt>
    <dgm:pt modelId="{CBAEC562-7489-467E-B51D-B14E3FEB1D9F}" type="asst">
      <dgm:prSet phldrT="[Text]"/>
      <dgm:spPr/>
      <dgm:t>
        <a:bodyPr/>
        <a:lstStyle/>
        <a:p>
          <a:r>
            <a:rPr lang="en-US" dirty="0" err="1"/>
            <a:t>LogonUI</a:t>
          </a:r>
          <a:r>
            <a:rPr lang="en-US" dirty="0"/>
            <a:t> (804)</a:t>
          </a:r>
        </a:p>
      </dgm:t>
    </dgm:pt>
    <dgm:pt modelId="{0949DC6D-14A0-4118-86F6-82190C79B178}" type="parTrans" cxnId="{7C9EF957-85DD-48B1-A4D4-F346441AE83B}">
      <dgm:prSet/>
      <dgm:spPr/>
      <dgm:t>
        <a:bodyPr/>
        <a:lstStyle/>
        <a:p>
          <a:endParaRPr lang="en-US"/>
        </a:p>
      </dgm:t>
    </dgm:pt>
    <dgm:pt modelId="{3EA7215E-0F8D-4032-B5E5-638CF90D86E0}" type="sibTrans" cxnId="{7C9EF957-85DD-48B1-A4D4-F346441AE83B}">
      <dgm:prSet/>
      <dgm:spPr/>
      <dgm:t>
        <a:bodyPr/>
        <a:lstStyle/>
        <a:p>
          <a:endParaRPr lang="en-US"/>
        </a:p>
      </dgm:t>
    </dgm:pt>
    <dgm:pt modelId="{542EC5C6-F04C-471D-BE4E-A3A19153278C}">
      <dgm:prSet phldrT="[Text]"/>
      <dgm:spPr/>
      <dgm:t>
        <a:bodyPr/>
        <a:lstStyle/>
        <a:p>
          <a:r>
            <a:rPr lang="en-US" dirty="0" err="1"/>
            <a:t>Userinit</a:t>
          </a:r>
          <a:r>
            <a:rPr lang="en-US" dirty="0"/>
            <a:t> (3744)</a:t>
          </a:r>
        </a:p>
      </dgm:t>
    </dgm:pt>
    <dgm:pt modelId="{4783459E-E537-4622-8BAC-E220E58B2D37}" type="parTrans" cxnId="{E28AC5DD-D284-4480-862D-A03B7CED5AE7}">
      <dgm:prSet/>
      <dgm:spPr/>
      <dgm:t>
        <a:bodyPr/>
        <a:lstStyle/>
        <a:p>
          <a:endParaRPr lang="en-US"/>
        </a:p>
      </dgm:t>
    </dgm:pt>
    <dgm:pt modelId="{1913DADC-FDEB-41C0-8916-3C0D2B20C064}" type="sibTrans" cxnId="{E28AC5DD-D284-4480-862D-A03B7CED5AE7}">
      <dgm:prSet/>
      <dgm:spPr/>
      <dgm:t>
        <a:bodyPr/>
        <a:lstStyle/>
        <a:p>
          <a:endParaRPr lang="en-US"/>
        </a:p>
      </dgm:t>
    </dgm:pt>
    <dgm:pt modelId="{B48254CD-F564-4024-A587-8B201CE7E0A4}">
      <dgm:prSet phldrT="[Text]"/>
      <dgm:spPr/>
      <dgm:t>
        <a:bodyPr/>
        <a:lstStyle/>
        <a:p>
          <a:r>
            <a:rPr lang="en-US" dirty="0" err="1"/>
            <a:t>Obommhdf</a:t>
          </a:r>
          <a:r>
            <a:rPr lang="en-US" dirty="0"/>
            <a:t> (3764)</a:t>
          </a:r>
        </a:p>
      </dgm:t>
    </dgm:pt>
    <dgm:pt modelId="{C01C62BC-59AB-41B4-A006-E164C3CDE496}" type="parTrans" cxnId="{4CCF7438-5E8C-4433-A7A5-42F0D9BECF05}">
      <dgm:prSet/>
      <dgm:spPr/>
      <dgm:t>
        <a:bodyPr/>
        <a:lstStyle/>
        <a:p>
          <a:endParaRPr lang="en-US"/>
        </a:p>
      </dgm:t>
    </dgm:pt>
    <dgm:pt modelId="{3251C83D-D8C8-45AB-AFD3-2DD2D80DB199}" type="sibTrans" cxnId="{4CCF7438-5E8C-4433-A7A5-42F0D9BECF05}">
      <dgm:prSet/>
      <dgm:spPr/>
      <dgm:t>
        <a:bodyPr/>
        <a:lstStyle/>
        <a:p>
          <a:endParaRPr lang="en-US"/>
        </a:p>
      </dgm:t>
    </dgm:pt>
    <dgm:pt modelId="{86ABCFF8-7246-4C53-87ED-FDB02904883C}">
      <dgm:prSet phldrT="[Text]"/>
      <dgm:spPr/>
      <dgm:t>
        <a:bodyPr/>
        <a:lstStyle/>
        <a:p>
          <a:r>
            <a:rPr lang="en-US" dirty="0" err="1"/>
            <a:t>Vmtoolsd</a:t>
          </a:r>
          <a:r>
            <a:rPr lang="en-US" dirty="0"/>
            <a:t> (660)</a:t>
          </a:r>
        </a:p>
      </dgm:t>
    </dgm:pt>
    <dgm:pt modelId="{C76AA048-4CD7-49FE-B50C-9C3923BFF8E6}" type="parTrans" cxnId="{A7C773C6-E521-4816-97C4-87FD7444948B}">
      <dgm:prSet/>
      <dgm:spPr/>
      <dgm:t>
        <a:bodyPr/>
        <a:lstStyle/>
        <a:p>
          <a:endParaRPr lang="en-US"/>
        </a:p>
      </dgm:t>
    </dgm:pt>
    <dgm:pt modelId="{B7BFFE90-3D59-4866-8E16-A7543FE03247}" type="sibTrans" cxnId="{A7C773C6-E521-4816-97C4-87FD7444948B}">
      <dgm:prSet/>
      <dgm:spPr/>
      <dgm:t>
        <a:bodyPr/>
        <a:lstStyle/>
        <a:p>
          <a:endParaRPr lang="en-US"/>
        </a:p>
      </dgm:t>
    </dgm:pt>
    <dgm:pt modelId="{4C8AC49D-9D17-47B7-B530-B980E1B27B13}">
      <dgm:prSet phldrT="[Text]"/>
      <dgm:spPr/>
      <dgm:t>
        <a:bodyPr/>
        <a:lstStyle/>
        <a:p>
          <a:r>
            <a:rPr lang="en-US" dirty="0"/>
            <a:t>Chrome (3444)</a:t>
          </a:r>
        </a:p>
      </dgm:t>
    </dgm:pt>
    <dgm:pt modelId="{D0E3A0B2-CB98-48DF-B06D-AEC0161971A6}" type="parTrans" cxnId="{78326CEF-97D5-4A3A-8525-6A088E3A85C5}">
      <dgm:prSet/>
      <dgm:spPr/>
      <dgm:t>
        <a:bodyPr/>
        <a:lstStyle/>
        <a:p>
          <a:endParaRPr lang="en-US"/>
        </a:p>
      </dgm:t>
    </dgm:pt>
    <dgm:pt modelId="{AD213B59-E025-412C-9B4D-D9DA7DAB99DA}" type="sibTrans" cxnId="{78326CEF-97D5-4A3A-8525-6A088E3A85C5}">
      <dgm:prSet/>
      <dgm:spPr/>
      <dgm:t>
        <a:bodyPr/>
        <a:lstStyle/>
        <a:p>
          <a:endParaRPr lang="en-US"/>
        </a:p>
      </dgm:t>
    </dgm:pt>
    <dgm:pt modelId="{34C82A46-DFB9-42BC-A065-1065A050C235}">
      <dgm:prSet phldrT="[Text]"/>
      <dgm:spPr/>
      <dgm:t>
        <a:bodyPr/>
        <a:lstStyle/>
        <a:p>
          <a:r>
            <a:rPr lang="en-US" dirty="0" err="1"/>
            <a:t>StikyNot</a:t>
          </a:r>
          <a:r>
            <a:rPr lang="en-US" dirty="0"/>
            <a:t> (3388)</a:t>
          </a:r>
        </a:p>
      </dgm:t>
    </dgm:pt>
    <dgm:pt modelId="{6B954D3B-8BEE-4F7D-80A9-D3A319E8C8E1}" type="parTrans" cxnId="{07713D93-ED52-4DCE-88E5-AFF94C9D416E}">
      <dgm:prSet/>
      <dgm:spPr/>
      <dgm:t>
        <a:bodyPr/>
        <a:lstStyle/>
        <a:p>
          <a:endParaRPr lang="en-US"/>
        </a:p>
      </dgm:t>
    </dgm:pt>
    <dgm:pt modelId="{81B4C8C7-A5BC-4EDB-8287-C1E2CEFB1729}" type="sibTrans" cxnId="{07713D93-ED52-4DCE-88E5-AFF94C9D416E}">
      <dgm:prSet/>
      <dgm:spPr/>
      <dgm:t>
        <a:bodyPr/>
        <a:lstStyle/>
        <a:p>
          <a:endParaRPr lang="en-US"/>
        </a:p>
      </dgm:t>
    </dgm:pt>
    <dgm:pt modelId="{78B8579B-2740-452D-AB0F-E3BF66642DD1}">
      <dgm:prSet phldrT="[Text]"/>
      <dgm:spPr/>
      <dgm:t>
        <a:bodyPr/>
        <a:lstStyle/>
        <a:p>
          <a:r>
            <a:rPr lang="en-US" dirty="0"/>
            <a:t>Chrome (2576) 194.87.109.183</a:t>
          </a:r>
        </a:p>
      </dgm:t>
    </dgm:pt>
    <dgm:pt modelId="{3C8C59D2-D775-49C8-9365-5E97DD28BC34}" type="parTrans" cxnId="{6750CDBA-B756-42CC-A6F6-400F787E3386}">
      <dgm:prSet/>
      <dgm:spPr/>
      <dgm:t>
        <a:bodyPr/>
        <a:lstStyle/>
        <a:p>
          <a:endParaRPr lang="en-US"/>
        </a:p>
      </dgm:t>
    </dgm:pt>
    <dgm:pt modelId="{F1477516-9509-439C-8BB0-0B4C25F42B8C}" type="sibTrans" cxnId="{6750CDBA-B756-42CC-A6F6-400F787E3386}">
      <dgm:prSet/>
      <dgm:spPr/>
      <dgm:t>
        <a:bodyPr/>
        <a:lstStyle/>
        <a:p>
          <a:endParaRPr lang="en-US"/>
        </a:p>
      </dgm:t>
    </dgm:pt>
    <dgm:pt modelId="{FAB5E002-3ECD-4119-BE54-9D21AF2CC5AF}">
      <dgm:prSet phldrT="[Text]"/>
      <dgm:spPr/>
      <dgm:t>
        <a:bodyPr/>
        <a:lstStyle/>
        <a:p>
          <a:r>
            <a:rPr lang="en-US" dirty="0"/>
            <a:t>Chrome (8 processes) connects to 172.x</a:t>
          </a:r>
        </a:p>
      </dgm:t>
    </dgm:pt>
    <dgm:pt modelId="{A410D74B-5D46-4FFD-AC5D-397D96B7E9DF}" type="parTrans" cxnId="{9E22CCF3-6C90-4DFB-A914-FCD3AD07CF02}">
      <dgm:prSet/>
      <dgm:spPr/>
      <dgm:t>
        <a:bodyPr/>
        <a:lstStyle/>
        <a:p>
          <a:endParaRPr lang="en-US"/>
        </a:p>
      </dgm:t>
    </dgm:pt>
    <dgm:pt modelId="{EC0F5071-3BDE-4FEF-832D-CAABB50A1182}" type="sibTrans" cxnId="{9E22CCF3-6C90-4DFB-A914-FCD3AD07CF02}">
      <dgm:prSet/>
      <dgm:spPr/>
      <dgm:t>
        <a:bodyPr/>
        <a:lstStyle/>
        <a:p>
          <a:endParaRPr lang="en-US"/>
        </a:p>
      </dgm:t>
    </dgm:pt>
    <dgm:pt modelId="{5445CA9D-8BC9-4C23-BE1A-43CAEA39F77E}">
      <dgm:prSet phldrT="[Text]"/>
      <dgm:spPr/>
      <dgm:t>
        <a:bodyPr/>
        <a:lstStyle/>
        <a:p>
          <a:r>
            <a:rPr lang="en-US" dirty="0"/>
            <a:t>Notepad (4888,2980)</a:t>
          </a:r>
        </a:p>
      </dgm:t>
    </dgm:pt>
    <dgm:pt modelId="{D07ED41F-E86A-4FB9-8703-315294D8C1DF}" type="parTrans" cxnId="{640C2BEC-DACA-4FD6-A761-34509B7900B6}">
      <dgm:prSet/>
      <dgm:spPr/>
      <dgm:t>
        <a:bodyPr/>
        <a:lstStyle/>
        <a:p>
          <a:endParaRPr lang="en-US"/>
        </a:p>
      </dgm:t>
    </dgm:pt>
    <dgm:pt modelId="{E0EEF339-3AF4-441E-AED7-B5BE9ABD9B3A}" type="sibTrans" cxnId="{640C2BEC-DACA-4FD6-A761-34509B7900B6}">
      <dgm:prSet/>
      <dgm:spPr/>
      <dgm:t>
        <a:bodyPr/>
        <a:lstStyle/>
        <a:p>
          <a:endParaRPr lang="en-US"/>
        </a:p>
      </dgm:t>
    </dgm:pt>
    <dgm:pt modelId="{5B28E1D0-93AE-481B-9759-3A6B3DF2469F}">
      <dgm:prSet phldrT="[Text]"/>
      <dgm:spPr/>
      <dgm:t>
        <a:bodyPr/>
        <a:lstStyle/>
        <a:p>
          <a:r>
            <a:rPr lang="en-US" dirty="0" err="1"/>
            <a:t>Xwgrttjl</a:t>
          </a:r>
          <a:r>
            <a:rPr lang="en-US" dirty="0"/>
            <a:t> (4652)</a:t>
          </a:r>
        </a:p>
      </dgm:t>
    </dgm:pt>
    <dgm:pt modelId="{09CBFD63-E7E1-4810-B39D-6B84DC92E112}" type="parTrans" cxnId="{AE1D771B-B934-44C5-A383-0518DDE008B4}">
      <dgm:prSet/>
      <dgm:spPr/>
      <dgm:t>
        <a:bodyPr/>
        <a:lstStyle/>
        <a:p>
          <a:endParaRPr lang="en-US"/>
        </a:p>
      </dgm:t>
    </dgm:pt>
    <dgm:pt modelId="{10F29B04-3671-4770-A39B-6CCB96723125}" type="sibTrans" cxnId="{AE1D771B-B934-44C5-A383-0518DDE008B4}">
      <dgm:prSet/>
      <dgm:spPr/>
      <dgm:t>
        <a:bodyPr/>
        <a:lstStyle/>
        <a:p>
          <a:endParaRPr lang="en-US"/>
        </a:p>
      </dgm:t>
    </dgm:pt>
    <dgm:pt modelId="{384074C6-7E65-4C02-8937-3D47E26FCB61}">
      <dgm:prSet phldrT="[Text]"/>
      <dgm:spPr/>
      <dgm:t>
        <a:bodyPr/>
        <a:lstStyle/>
        <a:p>
          <a:r>
            <a:rPr lang="en-US" dirty="0"/>
            <a:t>WinSAT (372)</a:t>
          </a:r>
        </a:p>
      </dgm:t>
    </dgm:pt>
    <dgm:pt modelId="{EF5947E5-7450-4989-9A88-CB0F84C3B53D}" type="parTrans" cxnId="{C07EAC7B-AC6A-4751-983C-C774844DB541}">
      <dgm:prSet/>
      <dgm:spPr/>
      <dgm:t>
        <a:bodyPr/>
        <a:lstStyle/>
        <a:p>
          <a:endParaRPr lang="en-US"/>
        </a:p>
      </dgm:t>
    </dgm:pt>
    <dgm:pt modelId="{3056B25D-9E37-43CF-B6E0-B11F91DBFBAF}" type="sibTrans" cxnId="{C07EAC7B-AC6A-4751-983C-C774844DB541}">
      <dgm:prSet/>
      <dgm:spPr/>
      <dgm:t>
        <a:bodyPr/>
        <a:lstStyle/>
        <a:p>
          <a:endParaRPr lang="en-US"/>
        </a:p>
      </dgm:t>
    </dgm:pt>
    <dgm:pt modelId="{FBB16743-4506-49C6-A567-5FD502D4B6B2}">
      <dgm:prSet phldrT="[Text]"/>
      <dgm:spPr/>
      <dgm:t>
        <a:bodyPr/>
        <a:lstStyle/>
        <a:p>
          <a:r>
            <a:rPr lang="en-US" dirty="0" err="1"/>
            <a:t>Csrss</a:t>
          </a:r>
          <a:r>
            <a:rPr lang="en-US" dirty="0"/>
            <a:t>  </a:t>
          </a:r>
        </a:p>
        <a:p>
          <a:r>
            <a:rPr lang="en-US" dirty="0"/>
            <a:t>(384)</a:t>
          </a:r>
        </a:p>
      </dgm:t>
    </dgm:pt>
    <dgm:pt modelId="{B2AC886D-1FC3-44D6-9E1D-5929084D685E}" type="parTrans" cxnId="{7DDF85DC-ED07-43CA-8802-8CE9F08C8AC0}">
      <dgm:prSet/>
      <dgm:spPr/>
      <dgm:t>
        <a:bodyPr/>
        <a:lstStyle/>
        <a:p>
          <a:endParaRPr lang="en-US"/>
        </a:p>
      </dgm:t>
    </dgm:pt>
    <dgm:pt modelId="{6ABB49D4-3A31-4855-87E7-C6102A0A736F}" type="sibTrans" cxnId="{7DDF85DC-ED07-43CA-8802-8CE9F08C8AC0}">
      <dgm:prSet/>
      <dgm:spPr/>
      <dgm:t>
        <a:bodyPr/>
        <a:lstStyle/>
        <a:p>
          <a:endParaRPr lang="en-US"/>
        </a:p>
      </dgm:t>
    </dgm:pt>
    <dgm:pt modelId="{A4211816-9010-4FE3-8155-D2E0A459A108}">
      <dgm:prSet phldrT="[Text]"/>
      <dgm:spPr/>
      <dgm:t>
        <a:bodyPr/>
        <a:lstStyle/>
        <a:p>
          <a:r>
            <a:rPr lang="en-US" dirty="0" err="1"/>
            <a:t>Wininit</a:t>
          </a:r>
          <a:r>
            <a:rPr lang="en-US" dirty="0"/>
            <a:t> </a:t>
          </a:r>
        </a:p>
        <a:p>
          <a:r>
            <a:rPr lang="en-US" dirty="0"/>
            <a:t>(464)</a:t>
          </a:r>
        </a:p>
      </dgm:t>
    </dgm:pt>
    <dgm:pt modelId="{8FF0AD10-266F-4844-9E55-A0B26B298EA5}" type="parTrans" cxnId="{F5FF81B3-EB67-4DF4-AF79-054F9DDEEF32}">
      <dgm:prSet/>
      <dgm:spPr/>
      <dgm:t>
        <a:bodyPr/>
        <a:lstStyle/>
        <a:p>
          <a:endParaRPr lang="en-US"/>
        </a:p>
      </dgm:t>
    </dgm:pt>
    <dgm:pt modelId="{70AE7759-FC29-4749-9A8B-3248D9484F1C}" type="sibTrans" cxnId="{F5FF81B3-EB67-4DF4-AF79-054F9DDEEF32}">
      <dgm:prSet/>
      <dgm:spPr/>
      <dgm:t>
        <a:bodyPr/>
        <a:lstStyle/>
        <a:p>
          <a:endParaRPr lang="en-US"/>
        </a:p>
      </dgm:t>
    </dgm:pt>
    <dgm:pt modelId="{9991E0EF-15B2-4AB9-AB13-0086FAFD3782}">
      <dgm:prSet phldrT="[Text]"/>
      <dgm:spPr/>
      <dgm:t>
        <a:bodyPr/>
        <a:lstStyle/>
        <a:p>
          <a:r>
            <a:rPr lang="en-US" dirty="0" err="1"/>
            <a:t>Lsass</a:t>
          </a:r>
          <a:endParaRPr lang="en-US" dirty="0"/>
        </a:p>
        <a:p>
          <a:r>
            <a:rPr lang="en-US" dirty="0"/>
            <a:t> (608)</a:t>
          </a:r>
        </a:p>
      </dgm:t>
    </dgm:pt>
    <dgm:pt modelId="{42D3E415-0E68-46D3-AEB2-59F52F711C81}" type="parTrans" cxnId="{D0185340-54E2-4673-BE79-9F2A5E2CAB69}">
      <dgm:prSet/>
      <dgm:spPr/>
      <dgm:t>
        <a:bodyPr/>
        <a:lstStyle/>
        <a:p>
          <a:endParaRPr lang="en-US"/>
        </a:p>
      </dgm:t>
    </dgm:pt>
    <dgm:pt modelId="{30317D00-2EA2-49CE-9E9D-74D271CCF982}" type="sibTrans" cxnId="{D0185340-54E2-4673-BE79-9F2A5E2CAB69}">
      <dgm:prSet/>
      <dgm:spPr/>
      <dgm:t>
        <a:bodyPr/>
        <a:lstStyle/>
        <a:p>
          <a:endParaRPr lang="en-US"/>
        </a:p>
      </dgm:t>
    </dgm:pt>
    <dgm:pt modelId="{E2A5610A-787F-4C3F-B743-B2BF9934EA45}">
      <dgm:prSet phldrT="[Text]"/>
      <dgm:spPr/>
      <dgm:t>
        <a:bodyPr/>
        <a:lstStyle/>
        <a:p>
          <a:r>
            <a:rPr lang="en-US" dirty="0"/>
            <a:t>Services (600)</a:t>
          </a:r>
        </a:p>
      </dgm:t>
    </dgm:pt>
    <dgm:pt modelId="{80565539-43B8-41B6-A9F5-579A3E67806A}" type="parTrans" cxnId="{913D0C14-226E-49E9-9A0E-68886EFD8567}">
      <dgm:prSet/>
      <dgm:spPr/>
      <dgm:t>
        <a:bodyPr/>
        <a:lstStyle/>
        <a:p>
          <a:endParaRPr lang="en-US"/>
        </a:p>
      </dgm:t>
    </dgm:pt>
    <dgm:pt modelId="{17D0C238-3F57-4B04-B72A-71F9E421925F}" type="sibTrans" cxnId="{913D0C14-226E-49E9-9A0E-68886EFD8567}">
      <dgm:prSet/>
      <dgm:spPr/>
      <dgm:t>
        <a:bodyPr/>
        <a:lstStyle/>
        <a:p>
          <a:endParaRPr lang="en-US"/>
        </a:p>
      </dgm:t>
    </dgm:pt>
    <dgm:pt modelId="{7F36DCBF-DBE6-445F-955B-E417631E369B}">
      <dgm:prSet phldrT="[Text]"/>
      <dgm:spPr/>
      <dgm:t>
        <a:bodyPr/>
        <a:lstStyle/>
        <a:p>
          <a:r>
            <a:rPr lang="en-US" dirty="0" err="1"/>
            <a:t>Svchost</a:t>
          </a:r>
          <a:r>
            <a:rPr lang="en-US" dirty="0"/>
            <a:t> (2612)</a:t>
          </a:r>
        </a:p>
      </dgm:t>
    </dgm:pt>
    <dgm:pt modelId="{67ABD26B-9B80-4C1E-92D7-F249AB935E94}" type="parTrans" cxnId="{ABBA5494-3853-4BAB-A06F-C8A0FE922008}">
      <dgm:prSet/>
      <dgm:spPr/>
      <dgm:t>
        <a:bodyPr/>
        <a:lstStyle/>
        <a:p>
          <a:endParaRPr lang="en-US"/>
        </a:p>
      </dgm:t>
    </dgm:pt>
    <dgm:pt modelId="{A8862FC1-ACA4-481F-8461-C321A8EB47FA}" type="sibTrans" cxnId="{ABBA5494-3853-4BAB-A06F-C8A0FE922008}">
      <dgm:prSet/>
      <dgm:spPr/>
      <dgm:t>
        <a:bodyPr/>
        <a:lstStyle/>
        <a:p>
          <a:endParaRPr lang="en-US"/>
        </a:p>
      </dgm:t>
    </dgm:pt>
    <dgm:pt modelId="{3DEA4B08-06CA-48DE-8BF3-6CB79FBDFDA9}">
      <dgm:prSet phldrT="[Text]"/>
      <dgm:spPr/>
      <dgm:t>
        <a:bodyPr/>
        <a:lstStyle/>
        <a:p>
          <a:r>
            <a:rPr lang="en-US" dirty="0" err="1"/>
            <a:t>Svchost</a:t>
          </a:r>
          <a:r>
            <a:rPr lang="en-US" dirty="0"/>
            <a:t> (4104)</a:t>
          </a:r>
        </a:p>
      </dgm:t>
    </dgm:pt>
    <dgm:pt modelId="{ABB13DF3-09F9-472C-83D4-28EB462F0EA6}" type="parTrans" cxnId="{EA2D0F47-8F8C-43F2-BDD2-665BAAB3673D}">
      <dgm:prSet/>
      <dgm:spPr/>
      <dgm:t>
        <a:bodyPr/>
        <a:lstStyle/>
        <a:p>
          <a:endParaRPr lang="en-US"/>
        </a:p>
      </dgm:t>
    </dgm:pt>
    <dgm:pt modelId="{0C371974-F0B8-475A-B78A-6B91F28AB081}" type="sibTrans" cxnId="{EA2D0F47-8F8C-43F2-BDD2-665BAAB3673D}">
      <dgm:prSet/>
      <dgm:spPr/>
      <dgm:t>
        <a:bodyPr/>
        <a:lstStyle/>
        <a:p>
          <a:endParaRPr lang="en-US"/>
        </a:p>
      </dgm:t>
    </dgm:pt>
    <dgm:pt modelId="{1EB23C56-1557-4800-AF28-A7C66DF4FFA7}">
      <dgm:prSet phldrT="[Text]"/>
      <dgm:spPr/>
      <dgm:t>
        <a:bodyPr/>
        <a:lstStyle/>
        <a:p>
          <a:r>
            <a:rPr lang="en-US" dirty="0" err="1"/>
            <a:t>Sdbinst</a:t>
          </a:r>
          <a:r>
            <a:rPr lang="en-US" dirty="0"/>
            <a:t> (4232)</a:t>
          </a:r>
        </a:p>
      </dgm:t>
    </dgm:pt>
    <dgm:pt modelId="{931F256A-4BDC-429B-BEE0-DA6FE03C0A0D}" type="parTrans" cxnId="{854DB337-5EE7-4880-991B-9F5D2F4B83DA}">
      <dgm:prSet/>
      <dgm:spPr/>
      <dgm:t>
        <a:bodyPr/>
        <a:lstStyle/>
        <a:p>
          <a:endParaRPr lang="en-US"/>
        </a:p>
      </dgm:t>
    </dgm:pt>
    <dgm:pt modelId="{35B9EFEB-5679-4FA4-A2F0-1B4EF87F6F5F}" type="sibTrans" cxnId="{854DB337-5EE7-4880-991B-9F5D2F4B83DA}">
      <dgm:prSet/>
      <dgm:spPr/>
      <dgm:t>
        <a:bodyPr/>
        <a:lstStyle/>
        <a:p>
          <a:endParaRPr lang="en-US"/>
        </a:p>
      </dgm:t>
    </dgm:pt>
    <dgm:pt modelId="{DF3D175D-040B-4733-871F-9A2FE70CF600}">
      <dgm:prSet phldrT="[Text]"/>
      <dgm:spPr/>
      <dgm:t>
        <a:bodyPr/>
        <a:lstStyle/>
        <a:p>
          <a:r>
            <a:rPr lang="en-US" dirty="0"/>
            <a:t>TRACERT (3908)</a:t>
          </a:r>
        </a:p>
      </dgm:t>
    </dgm:pt>
    <dgm:pt modelId="{5DDB6DE0-2D82-4AB0-ABF3-12984A71A2F8}" type="parTrans" cxnId="{82B95F30-40FC-4450-8203-7E27CEEB6958}">
      <dgm:prSet/>
      <dgm:spPr/>
      <dgm:t>
        <a:bodyPr/>
        <a:lstStyle/>
        <a:p>
          <a:endParaRPr lang="en-US"/>
        </a:p>
      </dgm:t>
    </dgm:pt>
    <dgm:pt modelId="{5D7A24C6-868E-48B6-8C7F-9E91DDF10900}" type="sibTrans" cxnId="{82B95F30-40FC-4450-8203-7E27CEEB6958}">
      <dgm:prSet/>
      <dgm:spPr/>
      <dgm:t>
        <a:bodyPr/>
        <a:lstStyle/>
        <a:p>
          <a:endParaRPr lang="en-US"/>
        </a:p>
      </dgm:t>
    </dgm:pt>
    <dgm:pt modelId="{AE21B626-DC98-4BD3-96C0-D01E3FBF715E}">
      <dgm:prSet phldrT="[Text]"/>
      <dgm:spPr/>
      <dgm:t>
        <a:bodyPr/>
        <a:lstStyle/>
        <a:p>
          <a:r>
            <a:rPr lang="en-US" dirty="0"/>
            <a:t>Explorer (3824)</a:t>
          </a:r>
        </a:p>
      </dgm:t>
    </dgm:pt>
    <dgm:pt modelId="{CC94164E-0298-4F41-BE6A-6A56555AA32E}" type="parTrans" cxnId="{16BA3EFA-9E89-4582-9339-BA0E51BFC544}">
      <dgm:prSet/>
      <dgm:spPr/>
      <dgm:t>
        <a:bodyPr/>
        <a:lstStyle/>
        <a:p>
          <a:endParaRPr lang="en-US"/>
        </a:p>
      </dgm:t>
    </dgm:pt>
    <dgm:pt modelId="{2BF7788B-994D-4E14-BF61-81732515D14F}" type="sibTrans" cxnId="{16BA3EFA-9E89-4582-9339-BA0E51BFC544}">
      <dgm:prSet/>
      <dgm:spPr/>
      <dgm:t>
        <a:bodyPr/>
        <a:lstStyle/>
        <a:p>
          <a:endParaRPr lang="en-US"/>
        </a:p>
      </dgm:t>
    </dgm:pt>
    <dgm:pt modelId="{7D8B9544-E574-4FEF-AAF6-93B26E6CFB39}" type="pres">
      <dgm:prSet presAssocID="{EDE3EBB2-9796-446E-999C-C2D37D8A27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95B7E3-A1A6-4D93-9D7B-2520AE031052}" type="pres">
      <dgm:prSet presAssocID="{5C44884F-CE6B-40F5-B7FD-D05251EA4E08}" presName="hierRoot1" presStyleCnt="0">
        <dgm:presLayoutVars>
          <dgm:hierBranch val="init"/>
        </dgm:presLayoutVars>
      </dgm:prSet>
      <dgm:spPr/>
    </dgm:pt>
    <dgm:pt modelId="{C67D53D6-58DF-48E9-A3C8-C7E46129AEF5}" type="pres">
      <dgm:prSet presAssocID="{5C44884F-CE6B-40F5-B7FD-D05251EA4E08}" presName="rootComposite1" presStyleCnt="0"/>
      <dgm:spPr/>
    </dgm:pt>
    <dgm:pt modelId="{62879FF1-0C37-4585-A6DC-89416C915750}" type="pres">
      <dgm:prSet presAssocID="{5C44884F-CE6B-40F5-B7FD-D05251EA4E08}" presName="rootText1" presStyleLbl="node0" presStyleIdx="0" presStyleCnt="1">
        <dgm:presLayoutVars>
          <dgm:chPref val="3"/>
        </dgm:presLayoutVars>
      </dgm:prSet>
      <dgm:spPr/>
    </dgm:pt>
    <dgm:pt modelId="{C4B0976B-FAF6-4A3C-A2F2-49B32DEBF493}" type="pres">
      <dgm:prSet presAssocID="{5C44884F-CE6B-40F5-B7FD-D05251EA4E08}" presName="rootConnector1" presStyleLbl="node1" presStyleIdx="0" presStyleCnt="0"/>
      <dgm:spPr/>
    </dgm:pt>
    <dgm:pt modelId="{EA6C6382-E485-4DF0-882B-C5BF433AA0E0}" type="pres">
      <dgm:prSet presAssocID="{5C44884F-CE6B-40F5-B7FD-D05251EA4E08}" presName="hierChild2" presStyleCnt="0"/>
      <dgm:spPr/>
    </dgm:pt>
    <dgm:pt modelId="{EE221DEF-B588-4A9C-AEAE-D16A1682F349}" type="pres">
      <dgm:prSet presAssocID="{4783459E-E537-4622-8BAC-E220E58B2D37}" presName="Name37" presStyleLbl="parChTrans1D2" presStyleIdx="0" presStyleCnt="3"/>
      <dgm:spPr/>
    </dgm:pt>
    <dgm:pt modelId="{B3E4D1AF-3BF1-4DD0-BF83-0A343C43FF44}" type="pres">
      <dgm:prSet presAssocID="{542EC5C6-F04C-471D-BE4E-A3A19153278C}" presName="hierRoot2" presStyleCnt="0">
        <dgm:presLayoutVars>
          <dgm:hierBranch val="init"/>
        </dgm:presLayoutVars>
      </dgm:prSet>
      <dgm:spPr/>
    </dgm:pt>
    <dgm:pt modelId="{A9941BBF-EB29-490B-BB6A-10C9E31BEA1D}" type="pres">
      <dgm:prSet presAssocID="{542EC5C6-F04C-471D-BE4E-A3A19153278C}" presName="rootComposite" presStyleCnt="0"/>
      <dgm:spPr/>
    </dgm:pt>
    <dgm:pt modelId="{F03948F4-9581-430D-A901-8611F61FD084}" type="pres">
      <dgm:prSet presAssocID="{542EC5C6-F04C-471D-BE4E-A3A19153278C}" presName="rootText" presStyleLbl="node2" presStyleIdx="0" presStyleCnt="2">
        <dgm:presLayoutVars>
          <dgm:chPref val="3"/>
        </dgm:presLayoutVars>
      </dgm:prSet>
      <dgm:spPr/>
    </dgm:pt>
    <dgm:pt modelId="{7001FE32-7DB8-44D7-B27F-224D54217254}" type="pres">
      <dgm:prSet presAssocID="{542EC5C6-F04C-471D-BE4E-A3A19153278C}" presName="rootConnector" presStyleLbl="node2" presStyleIdx="0" presStyleCnt="2"/>
      <dgm:spPr/>
    </dgm:pt>
    <dgm:pt modelId="{648760FF-484F-467D-A9C9-3F2F9BB70F5C}" type="pres">
      <dgm:prSet presAssocID="{542EC5C6-F04C-471D-BE4E-A3A19153278C}" presName="hierChild4" presStyleCnt="0"/>
      <dgm:spPr/>
    </dgm:pt>
    <dgm:pt modelId="{D5D99539-3203-4F04-81B9-7EDBBC499304}" type="pres">
      <dgm:prSet presAssocID="{CC94164E-0298-4F41-BE6A-6A56555AA32E}" presName="Name37" presStyleLbl="parChTrans1D3" presStyleIdx="0" presStyleCnt="2"/>
      <dgm:spPr/>
    </dgm:pt>
    <dgm:pt modelId="{A7481C70-5062-4740-9836-B5BB35ED2DF4}" type="pres">
      <dgm:prSet presAssocID="{AE21B626-DC98-4BD3-96C0-D01E3FBF715E}" presName="hierRoot2" presStyleCnt="0">
        <dgm:presLayoutVars>
          <dgm:hierBranch val="init"/>
        </dgm:presLayoutVars>
      </dgm:prSet>
      <dgm:spPr/>
    </dgm:pt>
    <dgm:pt modelId="{E5EFF40F-BC7A-4FFF-A98A-770D7DDDE5F1}" type="pres">
      <dgm:prSet presAssocID="{AE21B626-DC98-4BD3-96C0-D01E3FBF715E}" presName="rootComposite" presStyleCnt="0"/>
      <dgm:spPr/>
    </dgm:pt>
    <dgm:pt modelId="{D1796699-B256-4742-82D6-2D0E1456027D}" type="pres">
      <dgm:prSet presAssocID="{AE21B626-DC98-4BD3-96C0-D01E3FBF715E}" presName="rootText" presStyleLbl="node3" presStyleIdx="0" presStyleCnt="2">
        <dgm:presLayoutVars>
          <dgm:chPref val="3"/>
        </dgm:presLayoutVars>
      </dgm:prSet>
      <dgm:spPr/>
    </dgm:pt>
    <dgm:pt modelId="{72D16403-6DE7-4803-8F3E-5F573650C208}" type="pres">
      <dgm:prSet presAssocID="{AE21B626-DC98-4BD3-96C0-D01E3FBF715E}" presName="rootConnector" presStyleLbl="node3" presStyleIdx="0" presStyleCnt="2"/>
      <dgm:spPr/>
    </dgm:pt>
    <dgm:pt modelId="{5C33AD9E-8483-4D3D-A075-7C1FA7DEC79F}" type="pres">
      <dgm:prSet presAssocID="{AE21B626-DC98-4BD3-96C0-D01E3FBF715E}" presName="hierChild4" presStyleCnt="0"/>
      <dgm:spPr/>
    </dgm:pt>
    <dgm:pt modelId="{6EE2A29F-F8F6-4DD8-82F2-818AC20E90AD}" type="pres">
      <dgm:prSet presAssocID="{C76AA048-4CD7-49FE-B50C-9C3923BFF8E6}" presName="Name37" presStyleLbl="parChTrans1D4" presStyleIdx="0" presStyleCnt="15"/>
      <dgm:spPr/>
    </dgm:pt>
    <dgm:pt modelId="{BE61A615-EC96-4A9C-93EE-F655AAB67FA8}" type="pres">
      <dgm:prSet presAssocID="{86ABCFF8-7246-4C53-87ED-FDB02904883C}" presName="hierRoot2" presStyleCnt="0">
        <dgm:presLayoutVars>
          <dgm:hierBranch val="init"/>
        </dgm:presLayoutVars>
      </dgm:prSet>
      <dgm:spPr/>
    </dgm:pt>
    <dgm:pt modelId="{0D5E9D8E-2724-4FD6-9240-07770A93AD02}" type="pres">
      <dgm:prSet presAssocID="{86ABCFF8-7246-4C53-87ED-FDB02904883C}" presName="rootComposite" presStyleCnt="0"/>
      <dgm:spPr/>
    </dgm:pt>
    <dgm:pt modelId="{0261F535-A981-4106-BB43-999A9DE83B69}" type="pres">
      <dgm:prSet presAssocID="{86ABCFF8-7246-4C53-87ED-FDB02904883C}" presName="rootText" presStyleLbl="node4" presStyleIdx="0" presStyleCnt="15">
        <dgm:presLayoutVars>
          <dgm:chPref val="3"/>
        </dgm:presLayoutVars>
      </dgm:prSet>
      <dgm:spPr/>
    </dgm:pt>
    <dgm:pt modelId="{4FB9D108-615A-4B27-9B81-0B7C44661FE2}" type="pres">
      <dgm:prSet presAssocID="{86ABCFF8-7246-4C53-87ED-FDB02904883C}" presName="rootConnector" presStyleLbl="node4" presStyleIdx="0" presStyleCnt="15"/>
      <dgm:spPr/>
    </dgm:pt>
    <dgm:pt modelId="{7DA2B55A-D61B-475E-B7BF-5CFFCB3E5EA3}" type="pres">
      <dgm:prSet presAssocID="{86ABCFF8-7246-4C53-87ED-FDB02904883C}" presName="hierChild4" presStyleCnt="0"/>
      <dgm:spPr/>
    </dgm:pt>
    <dgm:pt modelId="{44B4312B-2F0D-4E6D-95C5-91C62B129F1E}" type="pres">
      <dgm:prSet presAssocID="{86ABCFF8-7246-4C53-87ED-FDB02904883C}" presName="hierChild5" presStyleCnt="0"/>
      <dgm:spPr/>
    </dgm:pt>
    <dgm:pt modelId="{13529DF7-1F3A-49EA-B60D-6D442BB90E16}" type="pres">
      <dgm:prSet presAssocID="{D0E3A0B2-CB98-48DF-B06D-AEC0161971A6}" presName="Name37" presStyleLbl="parChTrans1D4" presStyleIdx="1" presStyleCnt="15"/>
      <dgm:spPr/>
    </dgm:pt>
    <dgm:pt modelId="{7347AAEA-A211-4935-93B0-C67C90DCDDE8}" type="pres">
      <dgm:prSet presAssocID="{4C8AC49D-9D17-47B7-B530-B980E1B27B13}" presName="hierRoot2" presStyleCnt="0">
        <dgm:presLayoutVars>
          <dgm:hierBranch val="init"/>
        </dgm:presLayoutVars>
      </dgm:prSet>
      <dgm:spPr/>
    </dgm:pt>
    <dgm:pt modelId="{A26ED901-EB7F-47E3-8A0E-952027F3768C}" type="pres">
      <dgm:prSet presAssocID="{4C8AC49D-9D17-47B7-B530-B980E1B27B13}" presName="rootComposite" presStyleCnt="0"/>
      <dgm:spPr/>
    </dgm:pt>
    <dgm:pt modelId="{577F96F9-02C1-4145-8DF1-04731D2623CC}" type="pres">
      <dgm:prSet presAssocID="{4C8AC49D-9D17-47B7-B530-B980E1B27B13}" presName="rootText" presStyleLbl="node4" presStyleIdx="1" presStyleCnt="15">
        <dgm:presLayoutVars>
          <dgm:chPref val="3"/>
        </dgm:presLayoutVars>
      </dgm:prSet>
      <dgm:spPr/>
    </dgm:pt>
    <dgm:pt modelId="{962AA90D-2BAF-4050-A48E-DD9325D07640}" type="pres">
      <dgm:prSet presAssocID="{4C8AC49D-9D17-47B7-B530-B980E1B27B13}" presName="rootConnector" presStyleLbl="node4" presStyleIdx="1" presStyleCnt="15"/>
      <dgm:spPr/>
    </dgm:pt>
    <dgm:pt modelId="{28262C1E-8731-4CCB-9E9F-0E749C661269}" type="pres">
      <dgm:prSet presAssocID="{4C8AC49D-9D17-47B7-B530-B980E1B27B13}" presName="hierChild4" presStyleCnt="0"/>
      <dgm:spPr/>
    </dgm:pt>
    <dgm:pt modelId="{A490B041-BA89-49C8-9E12-8A8FDAB9A1B6}" type="pres">
      <dgm:prSet presAssocID="{4C8AC49D-9D17-47B7-B530-B980E1B27B13}" presName="hierChild5" presStyleCnt="0"/>
      <dgm:spPr/>
    </dgm:pt>
    <dgm:pt modelId="{3E3F42BD-800E-4ACB-84D8-23F204D4B2E9}" type="pres">
      <dgm:prSet presAssocID="{6B954D3B-8BEE-4F7D-80A9-D3A319E8C8E1}" presName="Name37" presStyleLbl="parChTrans1D4" presStyleIdx="2" presStyleCnt="15"/>
      <dgm:spPr/>
    </dgm:pt>
    <dgm:pt modelId="{265F522B-1E8A-424F-A0D4-950EBEE65FBD}" type="pres">
      <dgm:prSet presAssocID="{34C82A46-DFB9-42BC-A065-1065A050C235}" presName="hierRoot2" presStyleCnt="0">
        <dgm:presLayoutVars>
          <dgm:hierBranch val="init"/>
        </dgm:presLayoutVars>
      </dgm:prSet>
      <dgm:spPr/>
    </dgm:pt>
    <dgm:pt modelId="{07F5D6BB-9DC1-45B3-AB03-4236CAC81EF0}" type="pres">
      <dgm:prSet presAssocID="{34C82A46-DFB9-42BC-A065-1065A050C235}" presName="rootComposite" presStyleCnt="0"/>
      <dgm:spPr/>
    </dgm:pt>
    <dgm:pt modelId="{1391A256-2B0E-4182-8FD8-7537964361E4}" type="pres">
      <dgm:prSet presAssocID="{34C82A46-DFB9-42BC-A065-1065A050C235}" presName="rootText" presStyleLbl="node4" presStyleIdx="2" presStyleCnt="15">
        <dgm:presLayoutVars>
          <dgm:chPref val="3"/>
        </dgm:presLayoutVars>
      </dgm:prSet>
      <dgm:spPr/>
    </dgm:pt>
    <dgm:pt modelId="{C2BB2DE3-00D0-45D9-816A-4F6063E3CBE2}" type="pres">
      <dgm:prSet presAssocID="{34C82A46-DFB9-42BC-A065-1065A050C235}" presName="rootConnector" presStyleLbl="node4" presStyleIdx="2" presStyleCnt="15"/>
      <dgm:spPr/>
    </dgm:pt>
    <dgm:pt modelId="{0EBEAFE4-A76B-4154-8E08-4A4C3297A65B}" type="pres">
      <dgm:prSet presAssocID="{34C82A46-DFB9-42BC-A065-1065A050C235}" presName="hierChild4" presStyleCnt="0"/>
      <dgm:spPr/>
    </dgm:pt>
    <dgm:pt modelId="{912CA02D-1268-45AD-B995-CA4314D78B70}" type="pres">
      <dgm:prSet presAssocID="{34C82A46-DFB9-42BC-A065-1065A050C235}" presName="hierChild5" presStyleCnt="0"/>
      <dgm:spPr/>
    </dgm:pt>
    <dgm:pt modelId="{C3E42FB3-2CC4-4472-B4F1-5960C773743A}" type="pres">
      <dgm:prSet presAssocID="{3C8C59D2-D775-49C8-9365-5E97DD28BC34}" presName="Name37" presStyleLbl="parChTrans1D4" presStyleIdx="3" presStyleCnt="15"/>
      <dgm:spPr/>
    </dgm:pt>
    <dgm:pt modelId="{4F97607D-6979-4A82-A36F-6BC0153F82FA}" type="pres">
      <dgm:prSet presAssocID="{78B8579B-2740-452D-AB0F-E3BF66642DD1}" presName="hierRoot2" presStyleCnt="0">
        <dgm:presLayoutVars>
          <dgm:hierBranch val="init"/>
        </dgm:presLayoutVars>
      </dgm:prSet>
      <dgm:spPr/>
    </dgm:pt>
    <dgm:pt modelId="{6398CC74-0FAB-4DE7-A1D2-2DCA00BF639C}" type="pres">
      <dgm:prSet presAssocID="{78B8579B-2740-452D-AB0F-E3BF66642DD1}" presName="rootComposite" presStyleCnt="0"/>
      <dgm:spPr/>
    </dgm:pt>
    <dgm:pt modelId="{1EF897F9-BA3C-48C7-A637-7E018B944339}" type="pres">
      <dgm:prSet presAssocID="{78B8579B-2740-452D-AB0F-E3BF66642DD1}" presName="rootText" presStyleLbl="node4" presStyleIdx="3" presStyleCnt="15">
        <dgm:presLayoutVars>
          <dgm:chPref val="3"/>
        </dgm:presLayoutVars>
      </dgm:prSet>
      <dgm:spPr/>
    </dgm:pt>
    <dgm:pt modelId="{CE0D58C7-4758-4BA5-9A63-DA4C0DB0093D}" type="pres">
      <dgm:prSet presAssocID="{78B8579B-2740-452D-AB0F-E3BF66642DD1}" presName="rootConnector" presStyleLbl="node4" presStyleIdx="3" presStyleCnt="15"/>
      <dgm:spPr/>
    </dgm:pt>
    <dgm:pt modelId="{3D56D393-CB2F-48C2-B245-5AF74A6DA428}" type="pres">
      <dgm:prSet presAssocID="{78B8579B-2740-452D-AB0F-E3BF66642DD1}" presName="hierChild4" presStyleCnt="0"/>
      <dgm:spPr/>
    </dgm:pt>
    <dgm:pt modelId="{22844818-4252-481F-8920-A03029407E06}" type="pres">
      <dgm:prSet presAssocID="{A410D74B-5D46-4FFD-AC5D-397D96B7E9DF}" presName="Name37" presStyleLbl="parChTrans1D4" presStyleIdx="4" presStyleCnt="15"/>
      <dgm:spPr/>
    </dgm:pt>
    <dgm:pt modelId="{A4BC9FE8-A7CB-4765-8467-C5613062AAAE}" type="pres">
      <dgm:prSet presAssocID="{FAB5E002-3ECD-4119-BE54-9D21AF2CC5AF}" presName="hierRoot2" presStyleCnt="0">
        <dgm:presLayoutVars>
          <dgm:hierBranch val="init"/>
        </dgm:presLayoutVars>
      </dgm:prSet>
      <dgm:spPr/>
    </dgm:pt>
    <dgm:pt modelId="{13E7A13B-F351-4354-927E-8CEE71832DB0}" type="pres">
      <dgm:prSet presAssocID="{FAB5E002-3ECD-4119-BE54-9D21AF2CC5AF}" presName="rootComposite" presStyleCnt="0"/>
      <dgm:spPr/>
    </dgm:pt>
    <dgm:pt modelId="{95112B95-F819-4318-8380-2FF3A550FB34}" type="pres">
      <dgm:prSet presAssocID="{FAB5E002-3ECD-4119-BE54-9D21AF2CC5AF}" presName="rootText" presStyleLbl="node4" presStyleIdx="4" presStyleCnt="15">
        <dgm:presLayoutVars>
          <dgm:chPref val="3"/>
        </dgm:presLayoutVars>
      </dgm:prSet>
      <dgm:spPr/>
    </dgm:pt>
    <dgm:pt modelId="{2470CA7D-1440-4FA0-B749-1AD8E36B9816}" type="pres">
      <dgm:prSet presAssocID="{FAB5E002-3ECD-4119-BE54-9D21AF2CC5AF}" presName="rootConnector" presStyleLbl="node4" presStyleIdx="4" presStyleCnt="15"/>
      <dgm:spPr/>
    </dgm:pt>
    <dgm:pt modelId="{67DF809F-A2D3-48C4-A154-1A8835CBBA24}" type="pres">
      <dgm:prSet presAssocID="{FAB5E002-3ECD-4119-BE54-9D21AF2CC5AF}" presName="hierChild4" presStyleCnt="0"/>
      <dgm:spPr/>
    </dgm:pt>
    <dgm:pt modelId="{4B4A6096-C362-4B52-8CAE-658014DEBDED}" type="pres">
      <dgm:prSet presAssocID="{FAB5E002-3ECD-4119-BE54-9D21AF2CC5AF}" presName="hierChild5" presStyleCnt="0"/>
      <dgm:spPr/>
    </dgm:pt>
    <dgm:pt modelId="{BDAF6381-7F80-45EA-BE02-A0ECD2718ADA}" type="pres">
      <dgm:prSet presAssocID="{78B8579B-2740-452D-AB0F-E3BF66642DD1}" presName="hierChild5" presStyleCnt="0"/>
      <dgm:spPr/>
    </dgm:pt>
    <dgm:pt modelId="{AD3E50D1-D587-4E93-8BD7-69995BD94C9E}" type="pres">
      <dgm:prSet presAssocID="{D07ED41F-E86A-4FB9-8703-315294D8C1DF}" presName="Name37" presStyleLbl="parChTrans1D4" presStyleIdx="5" presStyleCnt="15"/>
      <dgm:spPr/>
    </dgm:pt>
    <dgm:pt modelId="{41049CF6-3710-46AC-A8F3-757AAA44E1A3}" type="pres">
      <dgm:prSet presAssocID="{5445CA9D-8BC9-4C23-BE1A-43CAEA39F77E}" presName="hierRoot2" presStyleCnt="0">
        <dgm:presLayoutVars>
          <dgm:hierBranch val="init"/>
        </dgm:presLayoutVars>
      </dgm:prSet>
      <dgm:spPr/>
    </dgm:pt>
    <dgm:pt modelId="{7A504B4D-5156-434D-B4D2-62966571F9CA}" type="pres">
      <dgm:prSet presAssocID="{5445CA9D-8BC9-4C23-BE1A-43CAEA39F77E}" presName="rootComposite" presStyleCnt="0"/>
      <dgm:spPr/>
    </dgm:pt>
    <dgm:pt modelId="{29B64AE3-5E2B-4657-8E3A-2925D1A7A6CB}" type="pres">
      <dgm:prSet presAssocID="{5445CA9D-8BC9-4C23-BE1A-43CAEA39F77E}" presName="rootText" presStyleLbl="node4" presStyleIdx="5" presStyleCnt="15">
        <dgm:presLayoutVars>
          <dgm:chPref val="3"/>
        </dgm:presLayoutVars>
      </dgm:prSet>
      <dgm:spPr/>
    </dgm:pt>
    <dgm:pt modelId="{972E05D8-FBD3-4323-8189-B8AF0552AFCF}" type="pres">
      <dgm:prSet presAssocID="{5445CA9D-8BC9-4C23-BE1A-43CAEA39F77E}" presName="rootConnector" presStyleLbl="node4" presStyleIdx="5" presStyleCnt="15"/>
      <dgm:spPr/>
    </dgm:pt>
    <dgm:pt modelId="{584F628E-619C-4F9C-B6AE-C9D5F1FD73D1}" type="pres">
      <dgm:prSet presAssocID="{5445CA9D-8BC9-4C23-BE1A-43CAEA39F77E}" presName="hierChild4" presStyleCnt="0"/>
      <dgm:spPr/>
    </dgm:pt>
    <dgm:pt modelId="{8FED6D43-1F9F-4BB4-A445-C98FDBEFBA4B}" type="pres">
      <dgm:prSet presAssocID="{5445CA9D-8BC9-4C23-BE1A-43CAEA39F77E}" presName="hierChild5" presStyleCnt="0"/>
      <dgm:spPr/>
    </dgm:pt>
    <dgm:pt modelId="{62863DE6-5C00-4F59-9495-259B62452D8C}" type="pres">
      <dgm:prSet presAssocID="{AE21B626-DC98-4BD3-96C0-D01E3FBF715E}" presName="hierChild5" presStyleCnt="0"/>
      <dgm:spPr/>
    </dgm:pt>
    <dgm:pt modelId="{EF1A385B-AEA0-48C6-92BF-64B1F715035B}" type="pres">
      <dgm:prSet presAssocID="{542EC5C6-F04C-471D-BE4E-A3A19153278C}" presName="hierChild5" presStyleCnt="0"/>
      <dgm:spPr/>
    </dgm:pt>
    <dgm:pt modelId="{BC2C47EC-41E5-4E9C-B11D-072F908070C5}" type="pres">
      <dgm:prSet presAssocID="{C01C62BC-59AB-41B4-A006-E164C3CDE496}" presName="Name37" presStyleLbl="parChTrans1D2" presStyleIdx="1" presStyleCnt="3"/>
      <dgm:spPr/>
    </dgm:pt>
    <dgm:pt modelId="{CC4DBABB-01DC-4358-8E8D-4943D5E3B4AC}" type="pres">
      <dgm:prSet presAssocID="{B48254CD-F564-4024-A587-8B201CE7E0A4}" presName="hierRoot2" presStyleCnt="0">
        <dgm:presLayoutVars>
          <dgm:hierBranch val="init"/>
        </dgm:presLayoutVars>
      </dgm:prSet>
      <dgm:spPr/>
    </dgm:pt>
    <dgm:pt modelId="{A48ED550-0EA4-4392-8F84-EF84FEF4C4BD}" type="pres">
      <dgm:prSet presAssocID="{B48254CD-F564-4024-A587-8B201CE7E0A4}" presName="rootComposite" presStyleCnt="0"/>
      <dgm:spPr/>
    </dgm:pt>
    <dgm:pt modelId="{D0F9F9DB-D06A-4C96-AC6D-1C1FB54C1923}" type="pres">
      <dgm:prSet presAssocID="{B48254CD-F564-4024-A587-8B201CE7E0A4}" presName="rootText" presStyleLbl="node2" presStyleIdx="1" presStyleCnt="2">
        <dgm:presLayoutVars>
          <dgm:chPref val="3"/>
        </dgm:presLayoutVars>
      </dgm:prSet>
      <dgm:spPr/>
    </dgm:pt>
    <dgm:pt modelId="{C98FAEE3-427D-4AA7-AF1F-4C9A048BAB56}" type="pres">
      <dgm:prSet presAssocID="{B48254CD-F564-4024-A587-8B201CE7E0A4}" presName="rootConnector" presStyleLbl="node2" presStyleIdx="1" presStyleCnt="2"/>
      <dgm:spPr/>
    </dgm:pt>
    <dgm:pt modelId="{C8EF0AFD-D74B-4D06-900F-1700AB3FDDFD}" type="pres">
      <dgm:prSet presAssocID="{B48254CD-F564-4024-A587-8B201CE7E0A4}" presName="hierChild4" presStyleCnt="0"/>
      <dgm:spPr/>
    </dgm:pt>
    <dgm:pt modelId="{4769BBDB-0467-4B57-894F-C5E0A7935C54}" type="pres">
      <dgm:prSet presAssocID="{09CBFD63-E7E1-4810-B39D-6B84DC92E112}" presName="Name37" presStyleLbl="parChTrans1D3" presStyleIdx="1" presStyleCnt="2"/>
      <dgm:spPr/>
    </dgm:pt>
    <dgm:pt modelId="{F2200386-B949-4895-B5BB-3E18AD853BF7}" type="pres">
      <dgm:prSet presAssocID="{5B28E1D0-93AE-481B-9759-3A6B3DF2469F}" presName="hierRoot2" presStyleCnt="0">
        <dgm:presLayoutVars>
          <dgm:hierBranch val="init"/>
        </dgm:presLayoutVars>
      </dgm:prSet>
      <dgm:spPr/>
    </dgm:pt>
    <dgm:pt modelId="{A5E69A71-7FC0-4F77-A75B-FC5F5DB826B0}" type="pres">
      <dgm:prSet presAssocID="{5B28E1D0-93AE-481B-9759-3A6B3DF2469F}" presName="rootComposite" presStyleCnt="0"/>
      <dgm:spPr/>
    </dgm:pt>
    <dgm:pt modelId="{4AF58799-FDB1-4A5E-BD25-3F24847E2D7E}" type="pres">
      <dgm:prSet presAssocID="{5B28E1D0-93AE-481B-9759-3A6B3DF2469F}" presName="rootText" presStyleLbl="node3" presStyleIdx="1" presStyleCnt="2">
        <dgm:presLayoutVars>
          <dgm:chPref val="3"/>
        </dgm:presLayoutVars>
      </dgm:prSet>
      <dgm:spPr/>
    </dgm:pt>
    <dgm:pt modelId="{92B16AE8-CAFF-476B-8799-3B7802E92719}" type="pres">
      <dgm:prSet presAssocID="{5B28E1D0-93AE-481B-9759-3A6B3DF2469F}" presName="rootConnector" presStyleLbl="node3" presStyleIdx="1" presStyleCnt="2"/>
      <dgm:spPr/>
    </dgm:pt>
    <dgm:pt modelId="{072C59A8-B83A-4E89-BE89-B2D5145B0864}" type="pres">
      <dgm:prSet presAssocID="{5B28E1D0-93AE-481B-9759-3A6B3DF2469F}" presName="hierChild4" presStyleCnt="0"/>
      <dgm:spPr/>
    </dgm:pt>
    <dgm:pt modelId="{BB37318A-6E15-49DD-A8F9-2ED6594BC5EF}" type="pres">
      <dgm:prSet presAssocID="{EF5947E5-7450-4989-9A88-CB0F84C3B53D}" presName="Name37" presStyleLbl="parChTrans1D4" presStyleIdx="6" presStyleCnt="15"/>
      <dgm:spPr/>
    </dgm:pt>
    <dgm:pt modelId="{027749A7-991B-45DF-AB4A-1849BC119164}" type="pres">
      <dgm:prSet presAssocID="{384074C6-7E65-4C02-8937-3D47E26FCB61}" presName="hierRoot2" presStyleCnt="0">
        <dgm:presLayoutVars>
          <dgm:hierBranch val="init"/>
        </dgm:presLayoutVars>
      </dgm:prSet>
      <dgm:spPr/>
    </dgm:pt>
    <dgm:pt modelId="{01A4A0EE-8C0A-4ED5-8FF5-D4536084B05C}" type="pres">
      <dgm:prSet presAssocID="{384074C6-7E65-4C02-8937-3D47E26FCB61}" presName="rootComposite" presStyleCnt="0"/>
      <dgm:spPr/>
    </dgm:pt>
    <dgm:pt modelId="{B2400B13-25F7-4F92-803F-106216D87FB9}" type="pres">
      <dgm:prSet presAssocID="{384074C6-7E65-4C02-8937-3D47E26FCB61}" presName="rootText" presStyleLbl="node4" presStyleIdx="6" presStyleCnt="15">
        <dgm:presLayoutVars>
          <dgm:chPref val="3"/>
        </dgm:presLayoutVars>
      </dgm:prSet>
      <dgm:spPr/>
    </dgm:pt>
    <dgm:pt modelId="{5136E896-4071-4486-853A-9DBBB24E1225}" type="pres">
      <dgm:prSet presAssocID="{384074C6-7E65-4C02-8937-3D47E26FCB61}" presName="rootConnector" presStyleLbl="node4" presStyleIdx="6" presStyleCnt="15"/>
      <dgm:spPr/>
    </dgm:pt>
    <dgm:pt modelId="{57241AAE-2F5A-49D9-94A2-A4923E550AE4}" type="pres">
      <dgm:prSet presAssocID="{384074C6-7E65-4C02-8937-3D47E26FCB61}" presName="hierChild4" presStyleCnt="0"/>
      <dgm:spPr/>
    </dgm:pt>
    <dgm:pt modelId="{D463DDC8-9E6D-48E7-AC4E-14617DB24795}" type="pres">
      <dgm:prSet presAssocID="{B2AC886D-1FC3-44D6-9E1D-5929084D685E}" presName="Name37" presStyleLbl="parChTrans1D4" presStyleIdx="7" presStyleCnt="15"/>
      <dgm:spPr/>
    </dgm:pt>
    <dgm:pt modelId="{5948A9D0-B103-4D37-96AD-1B372BF09EF7}" type="pres">
      <dgm:prSet presAssocID="{FBB16743-4506-49C6-A567-5FD502D4B6B2}" presName="hierRoot2" presStyleCnt="0">
        <dgm:presLayoutVars>
          <dgm:hierBranch val="init"/>
        </dgm:presLayoutVars>
      </dgm:prSet>
      <dgm:spPr/>
    </dgm:pt>
    <dgm:pt modelId="{8CF7DC80-4C84-4F2D-A113-62C26B84754F}" type="pres">
      <dgm:prSet presAssocID="{FBB16743-4506-49C6-A567-5FD502D4B6B2}" presName="rootComposite" presStyleCnt="0"/>
      <dgm:spPr/>
    </dgm:pt>
    <dgm:pt modelId="{B61B7B85-38C0-405D-A652-2E5DB87BD78A}" type="pres">
      <dgm:prSet presAssocID="{FBB16743-4506-49C6-A567-5FD502D4B6B2}" presName="rootText" presStyleLbl="node4" presStyleIdx="7" presStyleCnt="15">
        <dgm:presLayoutVars>
          <dgm:chPref val="3"/>
        </dgm:presLayoutVars>
      </dgm:prSet>
      <dgm:spPr/>
    </dgm:pt>
    <dgm:pt modelId="{57F5A722-9069-4580-81BE-24CCA5CC032A}" type="pres">
      <dgm:prSet presAssocID="{FBB16743-4506-49C6-A567-5FD502D4B6B2}" presName="rootConnector" presStyleLbl="node4" presStyleIdx="7" presStyleCnt="15"/>
      <dgm:spPr/>
    </dgm:pt>
    <dgm:pt modelId="{4005079E-9018-404B-82EA-7E3BD28E8E7C}" type="pres">
      <dgm:prSet presAssocID="{FBB16743-4506-49C6-A567-5FD502D4B6B2}" presName="hierChild4" presStyleCnt="0"/>
      <dgm:spPr/>
    </dgm:pt>
    <dgm:pt modelId="{AB36335F-A4DF-4CF1-AC32-D96210FF87C8}" type="pres">
      <dgm:prSet presAssocID="{FBB16743-4506-49C6-A567-5FD502D4B6B2}" presName="hierChild5" presStyleCnt="0"/>
      <dgm:spPr/>
    </dgm:pt>
    <dgm:pt modelId="{0FE78F68-566E-40A7-966E-82BBAEFB7BD5}" type="pres">
      <dgm:prSet presAssocID="{8FF0AD10-266F-4844-9E55-A0B26B298EA5}" presName="Name37" presStyleLbl="parChTrans1D4" presStyleIdx="8" presStyleCnt="15"/>
      <dgm:spPr/>
    </dgm:pt>
    <dgm:pt modelId="{2C439D75-FEC4-4723-A0AC-F8D38BEFC06B}" type="pres">
      <dgm:prSet presAssocID="{A4211816-9010-4FE3-8155-D2E0A459A108}" presName="hierRoot2" presStyleCnt="0">
        <dgm:presLayoutVars>
          <dgm:hierBranch val="init"/>
        </dgm:presLayoutVars>
      </dgm:prSet>
      <dgm:spPr/>
    </dgm:pt>
    <dgm:pt modelId="{30F0FDAA-0B37-4CBE-B6C4-0DD312B7E034}" type="pres">
      <dgm:prSet presAssocID="{A4211816-9010-4FE3-8155-D2E0A459A108}" presName="rootComposite" presStyleCnt="0"/>
      <dgm:spPr/>
    </dgm:pt>
    <dgm:pt modelId="{115A208E-C791-4CE1-89AB-92F5279E3F99}" type="pres">
      <dgm:prSet presAssocID="{A4211816-9010-4FE3-8155-D2E0A459A108}" presName="rootText" presStyleLbl="node4" presStyleIdx="8" presStyleCnt="15">
        <dgm:presLayoutVars>
          <dgm:chPref val="3"/>
        </dgm:presLayoutVars>
      </dgm:prSet>
      <dgm:spPr/>
    </dgm:pt>
    <dgm:pt modelId="{60EF79AC-263F-46CF-A2E2-D37049EA55E9}" type="pres">
      <dgm:prSet presAssocID="{A4211816-9010-4FE3-8155-D2E0A459A108}" presName="rootConnector" presStyleLbl="node4" presStyleIdx="8" presStyleCnt="15"/>
      <dgm:spPr/>
    </dgm:pt>
    <dgm:pt modelId="{FE154EF1-6C9B-4267-974E-4B092066212D}" type="pres">
      <dgm:prSet presAssocID="{A4211816-9010-4FE3-8155-D2E0A459A108}" presName="hierChild4" presStyleCnt="0"/>
      <dgm:spPr/>
    </dgm:pt>
    <dgm:pt modelId="{38A84A0B-5074-4C6A-B3AF-A7BA255F1311}" type="pres">
      <dgm:prSet presAssocID="{42D3E415-0E68-46D3-AEB2-59F52F711C81}" presName="Name37" presStyleLbl="parChTrans1D4" presStyleIdx="9" presStyleCnt="15"/>
      <dgm:spPr/>
    </dgm:pt>
    <dgm:pt modelId="{FA8950FD-CF98-4D96-A579-C1B3C1EFA11A}" type="pres">
      <dgm:prSet presAssocID="{9991E0EF-15B2-4AB9-AB13-0086FAFD3782}" presName="hierRoot2" presStyleCnt="0">
        <dgm:presLayoutVars>
          <dgm:hierBranch val="init"/>
        </dgm:presLayoutVars>
      </dgm:prSet>
      <dgm:spPr/>
    </dgm:pt>
    <dgm:pt modelId="{89A5B0E5-2E77-48B3-9E0E-158086A7A135}" type="pres">
      <dgm:prSet presAssocID="{9991E0EF-15B2-4AB9-AB13-0086FAFD3782}" presName="rootComposite" presStyleCnt="0"/>
      <dgm:spPr/>
    </dgm:pt>
    <dgm:pt modelId="{55235EC5-5668-441A-981F-1BB920088626}" type="pres">
      <dgm:prSet presAssocID="{9991E0EF-15B2-4AB9-AB13-0086FAFD3782}" presName="rootText" presStyleLbl="node4" presStyleIdx="9" presStyleCnt="15">
        <dgm:presLayoutVars>
          <dgm:chPref val="3"/>
        </dgm:presLayoutVars>
      </dgm:prSet>
      <dgm:spPr/>
    </dgm:pt>
    <dgm:pt modelId="{19666A98-5342-4B1C-9252-3DC117716616}" type="pres">
      <dgm:prSet presAssocID="{9991E0EF-15B2-4AB9-AB13-0086FAFD3782}" presName="rootConnector" presStyleLbl="node4" presStyleIdx="9" presStyleCnt="15"/>
      <dgm:spPr/>
    </dgm:pt>
    <dgm:pt modelId="{A44DAFF0-018A-4ADB-93F1-00DD60BC266F}" type="pres">
      <dgm:prSet presAssocID="{9991E0EF-15B2-4AB9-AB13-0086FAFD3782}" presName="hierChild4" presStyleCnt="0"/>
      <dgm:spPr/>
    </dgm:pt>
    <dgm:pt modelId="{5297A1D3-38C1-4000-9AE2-1B78758B5ED5}" type="pres">
      <dgm:prSet presAssocID="{9991E0EF-15B2-4AB9-AB13-0086FAFD3782}" presName="hierChild5" presStyleCnt="0"/>
      <dgm:spPr/>
    </dgm:pt>
    <dgm:pt modelId="{011EF412-1959-454E-99D6-87B371BE8F7E}" type="pres">
      <dgm:prSet presAssocID="{80565539-43B8-41B6-A9F5-579A3E67806A}" presName="Name37" presStyleLbl="parChTrans1D4" presStyleIdx="10" presStyleCnt="15"/>
      <dgm:spPr/>
    </dgm:pt>
    <dgm:pt modelId="{01C6FF11-D648-4F5D-9CC1-D22B48DDB347}" type="pres">
      <dgm:prSet presAssocID="{E2A5610A-787F-4C3F-B743-B2BF9934EA45}" presName="hierRoot2" presStyleCnt="0">
        <dgm:presLayoutVars>
          <dgm:hierBranch val="init"/>
        </dgm:presLayoutVars>
      </dgm:prSet>
      <dgm:spPr/>
    </dgm:pt>
    <dgm:pt modelId="{C40FAFCE-A7FC-4841-846E-4428175A18C2}" type="pres">
      <dgm:prSet presAssocID="{E2A5610A-787F-4C3F-B743-B2BF9934EA45}" presName="rootComposite" presStyleCnt="0"/>
      <dgm:spPr/>
    </dgm:pt>
    <dgm:pt modelId="{FBF7C626-C206-4585-B89E-3AFEA796FBB7}" type="pres">
      <dgm:prSet presAssocID="{E2A5610A-787F-4C3F-B743-B2BF9934EA45}" presName="rootText" presStyleLbl="node4" presStyleIdx="10" presStyleCnt="15">
        <dgm:presLayoutVars>
          <dgm:chPref val="3"/>
        </dgm:presLayoutVars>
      </dgm:prSet>
      <dgm:spPr/>
    </dgm:pt>
    <dgm:pt modelId="{4E5A4571-C9E6-4084-918E-C7632E3E6CB6}" type="pres">
      <dgm:prSet presAssocID="{E2A5610A-787F-4C3F-B743-B2BF9934EA45}" presName="rootConnector" presStyleLbl="node4" presStyleIdx="10" presStyleCnt="15"/>
      <dgm:spPr/>
    </dgm:pt>
    <dgm:pt modelId="{CD437DE1-FF06-46A1-8871-A4795A3ED822}" type="pres">
      <dgm:prSet presAssocID="{E2A5610A-787F-4C3F-B743-B2BF9934EA45}" presName="hierChild4" presStyleCnt="0"/>
      <dgm:spPr/>
    </dgm:pt>
    <dgm:pt modelId="{7CD38DA3-807F-40FA-ABB8-DD22F1F7FF97}" type="pres">
      <dgm:prSet presAssocID="{E2A5610A-787F-4C3F-B743-B2BF9934EA45}" presName="hierChild5" presStyleCnt="0"/>
      <dgm:spPr/>
    </dgm:pt>
    <dgm:pt modelId="{93C4F48B-8C52-4912-9227-B9BE596CBCD9}" type="pres">
      <dgm:prSet presAssocID="{A4211816-9010-4FE3-8155-D2E0A459A108}" presName="hierChild5" presStyleCnt="0"/>
      <dgm:spPr/>
    </dgm:pt>
    <dgm:pt modelId="{5EE326EF-7BD8-4E12-9CDB-B54941708E1E}" type="pres">
      <dgm:prSet presAssocID="{384074C6-7E65-4C02-8937-3D47E26FCB61}" presName="hierChild5" presStyleCnt="0"/>
      <dgm:spPr/>
    </dgm:pt>
    <dgm:pt modelId="{BD4546C9-B69F-445C-852D-8163FCC69559}" type="pres">
      <dgm:prSet presAssocID="{67ABD26B-9B80-4C1E-92D7-F249AB935E94}" presName="Name37" presStyleLbl="parChTrans1D4" presStyleIdx="11" presStyleCnt="15"/>
      <dgm:spPr/>
    </dgm:pt>
    <dgm:pt modelId="{CEB05378-B0BA-422E-8B4C-4FABD30EE23A}" type="pres">
      <dgm:prSet presAssocID="{7F36DCBF-DBE6-445F-955B-E417631E369B}" presName="hierRoot2" presStyleCnt="0">
        <dgm:presLayoutVars>
          <dgm:hierBranch val="init"/>
        </dgm:presLayoutVars>
      </dgm:prSet>
      <dgm:spPr/>
    </dgm:pt>
    <dgm:pt modelId="{C3660F71-F527-45DB-A4C6-EBCCC3E34EC5}" type="pres">
      <dgm:prSet presAssocID="{7F36DCBF-DBE6-445F-955B-E417631E369B}" presName="rootComposite" presStyleCnt="0"/>
      <dgm:spPr/>
    </dgm:pt>
    <dgm:pt modelId="{AA8877E8-3CDF-43AE-891F-EB4DFBEE05FA}" type="pres">
      <dgm:prSet presAssocID="{7F36DCBF-DBE6-445F-955B-E417631E369B}" presName="rootText" presStyleLbl="node4" presStyleIdx="11" presStyleCnt="15">
        <dgm:presLayoutVars>
          <dgm:chPref val="3"/>
        </dgm:presLayoutVars>
      </dgm:prSet>
      <dgm:spPr/>
    </dgm:pt>
    <dgm:pt modelId="{FF249A3B-CC64-4BE0-8283-BF9A818247F4}" type="pres">
      <dgm:prSet presAssocID="{7F36DCBF-DBE6-445F-955B-E417631E369B}" presName="rootConnector" presStyleLbl="node4" presStyleIdx="11" presStyleCnt="15"/>
      <dgm:spPr/>
    </dgm:pt>
    <dgm:pt modelId="{41DC656C-A3E2-4FC6-8B96-6A3B91B3E5D4}" type="pres">
      <dgm:prSet presAssocID="{7F36DCBF-DBE6-445F-955B-E417631E369B}" presName="hierChild4" presStyleCnt="0"/>
      <dgm:spPr/>
    </dgm:pt>
    <dgm:pt modelId="{03336E48-38A7-40E6-AC2E-1F2CFEC1CE59}" type="pres">
      <dgm:prSet presAssocID="{7F36DCBF-DBE6-445F-955B-E417631E369B}" presName="hierChild5" presStyleCnt="0"/>
      <dgm:spPr/>
    </dgm:pt>
    <dgm:pt modelId="{2168B65D-F7A6-4130-A9B9-195D3C363BA0}" type="pres">
      <dgm:prSet presAssocID="{ABB13DF3-09F9-472C-83D4-28EB462F0EA6}" presName="Name37" presStyleLbl="parChTrans1D4" presStyleIdx="12" presStyleCnt="15"/>
      <dgm:spPr/>
    </dgm:pt>
    <dgm:pt modelId="{7E6B6954-1AE9-49B4-870B-254DC3DE093F}" type="pres">
      <dgm:prSet presAssocID="{3DEA4B08-06CA-48DE-8BF3-6CB79FBDFDA9}" presName="hierRoot2" presStyleCnt="0">
        <dgm:presLayoutVars>
          <dgm:hierBranch val="init"/>
        </dgm:presLayoutVars>
      </dgm:prSet>
      <dgm:spPr/>
    </dgm:pt>
    <dgm:pt modelId="{23B53B15-97F2-41F7-B44A-1362FCA2ECBE}" type="pres">
      <dgm:prSet presAssocID="{3DEA4B08-06CA-48DE-8BF3-6CB79FBDFDA9}" presName="rootComposite" presStyleCnt="0"/>
      <dgm:spPr/>
    </dgm:pt>
    <dgm:pt modelId="{8161C069-DB3F-4FFC-B07B-DE21A4D9D864}" type="pres">
      <dgm:prSet presAssocID="{3DEA4B08-06CA-48DE-8BF3-6CB79FBDFDA9}" presName="rootText" presStyleLbl="node4" presStyleIdx="12" presStyleCnt="15">
        <dgm:presLayoutVars>
          <dgm:chPref val="3"/>
        </dgm:presLayoutVars>
      </dgm:prSet>
      <dgm:spPr/>
    </dgm:pt>
    <dgm:pt modelId="{06DD576B-854D-44E8-9CB5-3EC304A39F5E}" type="pres">
      <dgm:prSet presAssocID="{3DEA4B08-06CA-48DE-8BF3-6CB79FBDFDA9}" presName="rootConnector" presStyleLbl="node4" presStyleIdx="12" presStyleCnt="15"/>
      <dgm:spPr/>
    </dgm:pt>
    <dgm:pt modelId="{62D61CAF-B6B9-4846-BEFA-33461E6AE78C}" type="pres">
      <dgm:prSet presAssocID="{3DEA4B08-06CA-48DE-8BF3-6CB79FBDFDA9}" presName="hierChild4" presStyleCnt="0"/>
      <dgm:spPr/>
    </dgm:pt>
    <dgm:pt modelId="{48714578-3059-4D04-A186-4A1037BED313}" type="pres">
      <dgm:prSet presAssocID="{5DDB6DE0-2D82-4AB0-ABF3-12984A71A2F8}" presName="Name37" presStyleLbl="parChTrans1D4" presStyleIdx="13" presStyleCnt="15"/>
      <dgm:spPr/>
    </dgm:pt>
    <dgm:pt modelId="{02DC631F-DCC5-4BC5-B3ED-7270F3077AAA}" type="pres">
      <dgm:prSet presAssocID="{DF3D175D-040B-4733-871F-9A2FE70CF600}" presName="hierRoot2" presStyleCnt="0">
        <dgm:presLayoutVars>
          <dgm:hierBranch val="init"/>
        </dgm:presLayoutVars>
      </dgm:prSet>
      <dgm:spPr/>
    </dgm:pt>
    <dgm:pt modelId="{EFBDDD02-2B06-42D8-A7E9-1555BAB09FA4}" type="pres">
      <dgm:prSet presAssocID="{DF3D175D-040B-4733-871F-9A2FE70CF600}" presName="rootComposite" presStyleCnt="0"/>
      <dgm:spPr/>
    </dgm:pt>
    <dgm:pt modelId="{8940BFF0-B001-4CB0-BB2D-DD2E5A090785}" type="pres">
      <dgm:prSet presAssocID="{DF3D175D-040B-4733-871F-9A2FE70CF600}" presName="rootText" presStyleLbl="node4" presStyleIdx="13" presStyleCnt="15">
        <dgm:presLayoutVars>
          <dgm:chPref val="3"/>
        </dgm:presLayoutVars>
      </dgm:prSet>
      <dgm:spPr/>
    </dgm:pt>
    <dgm:pt modelId="{40B303FE-77D0-4247-965F-3B05B497EA05}" type="pres">
      <dgm:prSet presAssocID="{DF3D175D-040B-4733-871F-9A2FE70CF600}" presName="rootConnector" presStyleLbl="node4" presStyleIdx="13" presStyleCnt="15"/>
      <dgm:spPr/>
    </dgm:pt>
    <dgm:pt modelId="{CD05DAFC-4039-4DA1-BB6E-EEE405D38F1C}" type="pres">
      <dgm:prSet presAssocID="{DF3D175D-040B-4733-871F-9A2FE70CF600}" presName="hierChild4" presStyleCnt="0"/>
      <dgm:spPr/>
    </dgm:pt>
    <dgm:pt modelId="{23F3EEFF-8065-45A0-8CBE-8A089FF7F988}" type="pres">
      <dgm:prSet presAssocID="{DF3D175D-040B-4733-871F-9A2FE70CF600}" presName="hierChild5" presStyleCnt="0"/>
      <dgm:spPr/>
    </dgm:pt>
    <dgm:pt modelId="{4F939854-962A-469B-A27D-60D864FA0281}" type="pres">
      <dgm:prSet presAssocID="{3DEA4B08-06CA-48DE-8BF3-6CB79FBDFDA9}" presName="hierChild5" presStyleCnt="0"/>
      <dgm:spPr/>
    </dgm:pt>
    <dgm:pt modelId="{345C6EA0-D8C4-4562-A863-7D303D977765}" type="pres">
      <dgm:prSet presAssocID="{931F256A-4BDC-429B-BEE0-DA6FE03C0A0D}" presName="Name37" presStyleLbl="parChTrans1D4" presStyleIdx="14" presStyleCnt="15"/>
      <dgm:spPr/>
    </dgm:pt>
    <dgm:pt modelId="{B6990588-CB47-456A-BC7D-E280DC155C2B}" type="pres">
      <dgm:prSet presAssocID="{1EB23C56-1557-4800-AF28-A7C66DF4FFA7}" presName="hierRoot2" presStyleCnt="0">
        <dgm:presLayoutVars>
          <dgm:hierBranch val="init"/>
        </dgm:presLayoutVars>
      </dgm:prSet>
      <dgm:spPr/>
    </dgm:pt>
    <dgm:pt modelId="{4E730D7D-8BEB-4E27-9F12-023A5BADAC00}" type="pres">
      <dgm:prSet presAssocID="{1EB23C56-1557-4800-AF28-A7C66DF4FFA7}" presName="rootComposite" presStyleCnt="0"/>
      <dgm:spPr/>
    </dgm:pt>
    <dgm:pt modelId="{756108C6-1919-40F7-BA9D-DECDA6E2D31E}" type="pres">
      <dgm:prSet presAssocID="{1EB23C56-1557-4800-AF28-A7C66DF4FFA7}" presName="rootText" presStyleLbl="node4" presStyleIdx="14" presStyleCnt="15">
        <dgm:presLayoutVars>
          <dgm:chPref val="3"/>
        </dgm:presLayoutVars>
      </dgm:prSet>
      <dgm:spPr/>
    </dgm:pt>
    <dgm:pt modelId="{0AD2288A-A433-400C-88A2-D06A09A164A8}" type="pres">
      <dgm:prSet presAssocID="{1EB23C56-1557-4800-AF28-A7C66DF4FFA7}" presName="rootConnector" presStyleLbl="node4" presStyleIdx="14" presStyleCnt="15"/>
      <dgm:spPr/>
    </dgm:pt>
    <dgm:pt modelId="{2BEBF8D0-15BF-4B95-95C6-0BE4A56C08B3}" type="pres">
      <dgm:prSet presAssocID="{1EB23C56-1557-4800-AF28-A7C66DF4FFA7}" presName="hierChild4" presStyleCnt="0"/>
      <dgm:spPr/>
    </dgm:pt>
    <dgm:pt modelId="{B074F894-7691-4A9C-8853-8FB20C3F6B43}" type="pres">
      <dgm:prSet presAssocID="{1EB23C56-1557-4800-AF28-A7C66DF4FFA7}" presName="hierChild5" presStyleCnt="0"/>
      <dgm:spPr/>
    </dgm:pt>
    <dgm:pt modelId="{D72FF5FB-A735-4A3E-B2D1-14575A0E4DED}" type="pres">
      <dgm:prSet presAssocID="{5B28E1D0-93AE-481B-9759-3A6B3DF2469F}" presName="hierChild5" presStyleCnt="0"/>
      <dgm:spPr/>
    </dgm:pt>
    <dgm:pt modelId="{18C1098A-987E-486A-9767-BCD693E1DC28}" type="pres">
      <dgm:prSet presAssocID="{B48254CD-F564-4024-A587-8B201CE7E0A4}" presName="hierChild5" presStyleCnt="0"/>
      <dgm:spPr/>
    </dgm:pt>
    <dgm:pt modelId="{18B0CF13-579B-4A91-8BBF-27E5460214FC}" type="pres">
      <dgm:prSet presAssocID="{5C44884F-CE6B-40F5-B7FD-D05251EA4E08}" presName="hierChild3" presStyleCnt="0"/>
      <dgm:spPr/>
    </dgm:pt>
    <dgm:pt modelId="{761378EB-3F05-403C-9C78-BB9ED84B56E4}" type="pres">
      <dgm:prSet presAssocID="{0949DC6D-14A0-4118-86F6-82190C79B178}" presName="Name111" presStyleLbl="parChTrans1D2" presStyleIdx="2" presStyleCnt="3"/>
      <dgm:spPr/>
    </dgm:pt>
    <dgm:pt modelId="{E06B8290-4CF9-4E82-A4B6-067CCE2321A0}" type="pres">
      <dgm:prSet presAssocID="{CBAEC562-7489-467E-B51D-B14E3FEB1D9F}" presName="hierRoot3" presStyleCnt="0">
        <dgm:presLayoutVars>
          <dgm:hierBranch val="init"/>
        </dgm:presLayoutVars>
      </dgm:prSet>
      <dgm:spPr/>
    </dgm:pt>
    <dgm:pt modelId="{C6BABBE7-CFA7-4BA8-A272-688DC292B19C}" type="pres">
      <dgm:prSet presAssocID="{CBAEC562-7489-467E-B51D-B14E3FEB1D9F}" presName="rootComposite3" presStyleCnt="0"/>
      <dgm:spPr/>
    </dgm:pt>
    <dgm:pt modelId="{25EF79BD-0C13-400A-AAEB-84DB53777291}" type="pres">
      <dgm:prSet presAssocID="{CBAEC562-7489-467E-B51D-B14E3FEB1D9F}" presName="rootText3" presStyleLbl="asst1" presStyleIdx="0" presStyleCnt="1">
        <dgm:presLayoutVars>
          <dgm:chPref val="3"/>
        </dgm:presLayoutVars>
      </dgm:prSet>
      <dgm:spPr/>
    </dgm:pt>
    <dgm:pt modelId="{8F67A83A-2046-49F0-BEA0-A125BA77A359}" type="pres">
      <dgm:prSet presAssocID="{CBAEC562-7489-467E-B51D-B14E3FEB1D9F}" presName="rootConnector3" presStyleLbl="asst1" presStyleIdx="0" presStyleCnt="1"/>
      <dgm:spPr/>
    </dgm:pt>
    <dgm:pt modelId="{9AFD402C-D2F8-4C4F-A349-BA4D62368FAE}" type="pres">
      <dgm:prSet presAssocID="{CBAEC562-7489-467E-B51D-B14E3FEB1D9F}" presName="hierChild6" presStyleCnt="0"/>
      <dgm:spPr/>
    </dgm:pt>
    <dgm:pt modelId="{CB2C0913-1AFA-426F-996D-B77A437ECDFD}" type="pres">
      <dgm:prSet presAssocID="{CBAEC562-7489-467E-B51D-B14E3FEB1D9F}" presName="hierChild7" presStyleCnt="0"/>
      <dgm:spPr/>
    </dgm:pt>
  </dgm:ptLst>
  <dgm:cxnLst>
    <dgm:cxn modelId="{5246EC04-49CB-4E7B-A208-CF24C8EFF87A}" type="presOf" srcId="{CC94164E-0298-4F41-BE6A-6A56555AA32E}" destId="{D5D99539-3203-4F04-81B9-7EDBBC499304}" srcOrd="0" destOrd="0" presId="urn:microsoft.com/office/officeart/2005/8/layout/orgChart1"/>
    <dgm:cxn modelId="{8525F304-4CEF-460F-BC61-6B4D0F03AF87}" type="presOf" srcId="{CBAEC562-7489-467E-B51D-B14E3FEB1D9F}" destId="{8F67A83A-2046-49F0-BEA0-A125BA77A359}" srcOrd="1" destOrd="0" presId="urn:microsoft.com/office/officeart/2005/8/layout/orgChart1"/>
    <dgm:cxn modelId="{4E6A8C0C-7B77-4550-99A5-CC43EBFF51FF}" type="presOf" srcId="{542EC5C6-F04C-471D-BE4E-A3A19153278C}" destId="{7001FE32-7DB8-44D7-B27F-224D54217254}" srcOrd="1" destOrd="0" presId="urn:microsoft.com/office/officeart/2005/8/layout/orgChart1"/>
    <dgm:cxn modelId="{4490380E-4813-47BF-8E78-5CCF60B468A9}" type="presOf" srcId="{5445CA9D-8BC9-4C23-BE1A-43CAEA39F77E}" destId="{29B64AE3-5E2B-4657-8E3A-2925D1A7A6CB}" srcOrd="0" destOrd="0" presId="urn:microsoft.com/office/officeart/2005/8/layout/orgChart1"/>
    <dgm:cxn modelId="{DC1A5B0F-1BF0-42FD-9B82-958FE9173C08}" type="presOf" srcId="{C76AA048-4CD7-49FE-B50C-9C3923BFF8E6}" destId="{6EE2A29F-F8F6-4DD8-82F2-818AC20E90AD}" srcOrd="0" destOrd="0" presId="urn:microsoft.com/office/officeart/2005/8/layout/orgChart1"/>
    <dgm:cxn modelId="{913D0C14-226E-49E9-9A0E-68886EFD8567}" srcId="{A4211816-9010-4FE3-8155-D2E0A459A108}" destId="{E2A5610A-787F-4C3F-B743-B2BF9934EA45}" srcOrd="1" destOrd="0" parTransId="{80565539-43B8-41B6-A9F5-579A3E67806A}" sibTransId="{17D0C238-3F57-4B04-B72A-71F9E421925F}"/>
    <dgm:cxn modelId="{C31F4219-D545-4B46-AAE2-0068F31BB6AF}" type="presOf" srcId="{931F256A-4BDC-429B-BEE0-DA6FE03C0A0D}" destId="{345C6EA0-D8C4-4562-A863-7D303D977765}" srcOrd="0" destOrd="0" presId="urn:microsoft.com/office/officeart/2005/8/layout/orgChart1"/>
    <dgm:cxn modelId="{8F264219-C987-4F03-ADDE-2118D1061504}" type="presOf" srcId="{09CBFD63-E7E1-4810-B39D-6B84DC92E112}" destId="{4769BBDB-0467-4B57-894F-C5E0A7935C54}" srcOrd="0" destOrd="0" presId="urn:microsoft.com/office/officeart/2005/8/layout/orgChart1"/>
    <dgm:cxn modelId="{AE1D771B-B934-44C5-A383-0518DDE008B4}" srcId="{B48254CD-F564-4024-A587-8B201CE7E0A4}" destId="{5B28E1D0-93AE-481B-9759-3A6B3DF2469F}" srcOrd="0" destOrd="0" parTransId="{09CBFD63-E7E1-4810-B39D-6B84DC92E112}" sibTransId="{10F29B04-3671-4770-A39B-6CCB96723125}"/>
    <dgm:cxn modelId="{DF4E1E1D-E49B-42D0-8FEA-1F8BC900520F}" type="presOf" srcId="{AE21B626-DC98-4BD3-96C0-D01E3FBF715E}" destId="{72D16403-6DE7-4803-8F3E-5F573650C208}" srcOrd="1" destOrd="0" presId="urn:microsoft.com/office/officeart/2005/8/layout/orgChart1"/>
    <dgm:cxn modelId="{449BB520-2D07-4630-A1F9-524B61D376B2}" type="presOf" srcId="{CBAEC562-7489-467E-B51D-B14E3FEB1D9F}" destId="{25EF79BD-0C13-400A-AAEB-84DB53777291}" srcOrd="0" destOrd="0" presId="urn:microsoft.com/office/officeart/2005/8/layout/orgChart1"/>
    <dgm:cxn modelId="{886F3026-374C-4CA6-A5F1-C6019A9F6555}" type="presOf" srcId="{3DEA4B08-06CA-48DE-8BF3-6CB79FBDFDA9}" destId="{8161C069-DB3F-4FFC-B07B-DE21A4D9D864}" srcOrd="0" destOrd="0" presId="urn:microsoft.com/office/officeart/2005/8/layout/orgChart1"/>
    <dgm:cxn modelId="{82B95F30-40FC-4450-8203-7E27CEEB6958}" srcId="{3DEA4B08-06CA-48DE-8BF3-6CB79FBDFDA9}" destId="{DF3D175D-040B-4733-871F-9A2FE70CF600}" srcOrd="0" destOrd="0" parTransId="{5DDB6DE0-2D82-4AB0-ABF3-12984A71A2F8}" sibTransId="{5D7A24C6-868E-48B6-8C7F-9E91DDF10900}"/>
    <dgm:cxn modelId="{FB74AA30-DEFA-428C-8E7D-DD0370DB62CE}" type="presOf" srcId="{34C82A46-DFB9-42BC-A065-1065A050C235}" destId="{C2BB2DE3-00D0-45D9-816A-4F6063E3CBE2}" srcOrd="1" destOrd="0" presId="urn:microsoft.com/office/officeart/2005/8/layout/orgChart1"/>
    <dgm:cxn modelId="{803F9337-7E07-4E7D-A6D9-35AC41C677B5}" type="presOf" srcId="{78B8579B-2740-452D-AB0F-E3BF66642DD1}" destId="{CE0D58C7-4758-4BA5-9A63-DA4C0DB0093D}" srcOrd="1" destOrd="0" presId="urn:microsoft.com/office/officeart/2005/8/layout/orgChart1"/>
    <dgm:cxn modelId="{854DB337-5EE7-4880-991B-9F5D2F4B83DA}" srcId="{5B28E1D0-93AE-481B-9759-3A6B3DF2469F}" destId="{1EB23C56-1557-4800-AF28-A7C66DF4FFA7}" srcOrd="3" destOrd="0" parTransId="{931F256A-4BDC-429B-BEE0-DA6FE03C0A0D}" sibTransId="{35B9EFEB-5679-4FA4-A2F0-1B4EF87F6F5F}"/>
    <dgm:cxn modelId="{4CCF7438-5E8C-4433-A7A5-42F0D9BECF05}" srcId="{5C44884F-CE6B-40F5-B7FD-D05251EA4E08}" destId="{B48254CD-F564-4024-A587-8B201CE7E0A4}" srcOrd="2" destOrd="0" parTransId="{C01C62BC-59AB-41B4-A006-E164C3CDE496}" sibTransId="{3251C83D-D8C8-45AB-AFD3-2DD2D80DB199}"/>
    <dgm:cxn modelId="{0F92643A-AA50-4D6E-97EB-EE08B9D3496F}" type="presOf" srcId="{C01C62BC-59AB-41B4-A006-E164C3CDE496}" destId="{BC2C47EC-41E5-4E9C-B11D-072F908070C5}" srcOrd="0" destOrd="0" presId="urn:microsoft.com/office/officeart/2005/8/layout/orgChart1"/>
    <dgm:cxn modelId="{E43C8A3C-3088-4E8D-B75A-7780EBD8BBFB}" type="presOf" srcId="{1EB23C56-1557-4800-AF28-A7C66DF4FFA7}" destId="{0AD2288A-A433-400C-88A2-D06A09A164A8}" srcOrd="1" destOrd="0" presId="urn:microsoft.com/office/officeart/2005/8/layout/orgChart1"/>
    <dgm:cxn modelId="{D0185340-54E2-4673-BE79-9F2A5E2CAB69}" srcId="{A4211816-9010-4FE3-8155-D2E0A459A108}" destId="{9991E0EF-15B2-4AB9-AB13-0086FAFD3782}" srcOrd="0" destOrd="0" parTransId="{42D3E415-0E68-46D3-AEB2-59F52F711C81}" sibTransId="{30317D00-2EA2-49CE-9E9D-74D271CCF982}"/>
    <dgm:cxn modelId="{1AF9AE61-8B37-4D0D-ABAC-9CD8CA476DD2}" type="presOf" srcId="{B48254CD-F564-4024-A587-8B201CE7E0A4}" destId="{C98FAEE3-427D-4AA7-AF1F-4C9A048BAB56}" srcOrd="1" destOrd="0" presId="urn:microsoft.com/office/officeart/2005/8/layout/orgChart1"/>
    <dgm:cxn modelId="{417BAC64-C115-4466-80D1-9F56F3A387E1}" type="presOf" srcId="{ABB13DF3-09F9-472C-83D4-28EB462F0EA6}" destId="{2168B65D-F7A6-4130-A9B9-195D3C363BA0}" srcOrd="0" destOrd="0" presId="urn:microsoft.com/office/officeart/2005/8/layout/orgChart1"/>
    <dgm:cxn modelId="{EA2D0F47-8F8C-43F2-BDD2-665BAAB3673D}" srcId="{5B28E1D0-93AE-481B-9759-3A6B3DF2469F}" destId="{3DEA4B08-06CA-48DE-8BF3-6CB79FBDFDA9}" srcOrd="2" destOrd="0" parTransId="{ABB13DF3-09F9-472C-83D4-28EB462F0EA6}" sibTransId="{0C371974-F0B8-475A-B78A-6B91F28AB081}"/>
    <dgm:cxn modelId="{95D3CB67-98F5-4300-9C6B-9277786EA59A}" type="presOf" srcId="{FAB5E002-3ECD-4119-BE54-9D21AF2CC5AF}" destId="{2470CA7D-1440-4FA0-B749-1AD8E36B9816}" srcOrd="1" destOrd="0" presId="urn:microsoft.com/office/officeart/2005/8/layout/orgChart1"/>
    <dgm:cxn modelId="{9BB7F767-0BD0-4958-9ABA-7BFB73475D53}" type="presOf" srcId="{4C8AC49D-9D17-47B7-B530-B980E1B27B13}" destId="{962AA90D-2BAF-4050-A48E-DD9325D07640}" srcOrd="1" destOrd="0" presId="urn:microsoft.com/office/officeart/2005/8/layout/orgChart1"/>
    <dgm:cxn modelId="{AD0A4A68-3109-40B4-9A61-39BFD2FF7AD8}" type="presOf" srcId="{EDE3EBB2-9796-446E-999C-C2D37D8A274B}" destId="{7D8B9544-E574-4FEF-AAF6-93B26E6CFB39}" srcOrd="0" destOrd="0" presId="urn:microsoft.com/office/officeart/2005/8/layout/orgChart1"/>
    <dgm:cxn modelId="{A278C068-5B54-461D-B5CD-BA0330E778FE}" type="presOf" srcId="{FBB16743-4506-49C6-A567-5FD502D4B6B2}" destId="{B61B7B85-38C0-405D-A652-2E5DB87BD78A}" srcOrd="0" destOrd="0" presId="urn:microsoft.com/office/officeart/2005/8/layout/orgChart1"/>
    <dgm:cxn modelId="{B700964E-DFDF-4FBB-BB4E-ED48B98414E2}" srcId="{EDE3EBB2-9796-446E-999C-C2D37D8A274B}" destId="{5C44884F-CE6B-40F5-B7FD-D05251EA4E08}" srcOrd="0" destOrd="0" parTransId="{AAC777E8-26FB-4115-B309-B89CBB3CAA43}" sibTransId="{76657306-F7BC-4F42-A0F0-5E6206370800}"/>
    <dgm:cxn modelId="{AF2B196F-ABFB-4AC6-9CA7-7C5E82ED0C40}" type="presOf" srcId="{EF5947E5-7450-4989-9A88-CB0F84C3B53D}" destId="{BB37318A-6E15-49DD-A8F9-2ED6594BC5EF}" srcOrd="0" destOrd="0" presId="urn:microsoft.com/office/officeart/2005/8/layout/orgChart1"/>
    <dgm:cxn modelId="{8C131F50-48FD-4325-AA9F-8CEBC92BECE4}" type="presOf" srcId="{384074C6-7E65-4C02-8937-3D47E26FCB61}" destId="{B2400B13-25F7-4F92-803F-106216D87FB9}" srcOrd="0" destOrd="0" presId="urn:microsoft.com/office/officeart/2005/8/layout/orgChart1"/>
    <dgm:cxn modelId="{35698971-EFA8-411E-B245-1B3FAE1CC418}" type="presOf" srcId="{FAB5E002-3ECD-4119-BE54-9D21AF2CC5AF}" destId="{95112B95-F819-4318-8380-2FF3A550FB34}" srcOrd="0" destOrd="0" presId="urn:microsoft.com/office/officeart/2005/8/layout/orgChart1"/>
    <dgm:cxn modelId="{8467D052-5183-4BEA-A96A-DFA778E090B1}" type="presOf" srcId="{0949DC6D-14A0-4118-86F6-82190C79B178}" destId="{761378EB-3F05-403C-9C78-BB9ED84B56E4}" srcOrd="0" destOrd="0" presId="urn:microsoft.com/office/officeart/2005/8/layout/orgChart1"/>
    <dgm:cxn modelId="{12964953-7387-4F3A-9E40-D8492A67C6C9}" type="presOf" srcId="{384074C6-7E65-4C02-8937-3D47E26FCB61}" destId="{5136E896-4071-4486-853A-9DBBB24E1225}" srcOrd="1" destOrd="0" presId="urn:microsoft.com/office/officeart/2005/8/layout/orgChart1"/>
    <dgm:cxn modelId="{0DA64455-4C14-423C-9A5D-5323710D1EDF}" type="presOf" srcId="{A4211816-9010-4FE3-8155-D2E0A459A108}" destId="{60EF79AC-263F-46CF-A2E2-D37049EA55E9}" srcOrd="1" destOrd="0" presId="urn:microsoft.com/office/officeart/2005/8/layout/orgChart1"/>
    <dgm:cxn modelId="{7C9EF957-85DD-48B1-A4D4-F346441AE83B}" srcId="{5C44884F-CE6B-40F5-B7FD-D05251EA4E08}" destId="{CBAEC562-7489-467E-B51D-B14E3FEB1D9F}" srcOrd="0" destOrd="0" parTransId="{0949DC6D-14A0-4118-86F6-82190C79B178}" sibTransId="{3EA7215E-0F8D-4032-B5E5-638CF90D86E0}"/>
    <dgm:cxn modelId="{5161307A-6367-4D3B-8903-569FDB122309}" type="presOf" srcId="{7F36DCBF-DBE6-445F-955B-E417631E369B}" destId="{FF249A3B-CC64-4BE0-8283-BF9A818247F4}" srcOrd="1" destOrd="0" presId="urn:microsoft.com/office/officeart/2005/8/layout/orgChart1"/>
    <dgm:cxn modelId="{7D69287B-22C2-4F6D-8B4F-8765EA645B5F}" type="presOf" srcId="{42D3E415-0E68-46D3-AEB2-59F52F711C81}" destId="{38A84A0B-5074-4C6A-B3AF-A7BA255F1311}" srcOrd="0" destOrd="0" presId="urn:microsoft.com/office/officeart/2005/8/layout/orgChart1"/>
    <dgm:cxn modelId="{C07EAC7B-AC6A-4751-983C-C774844DB541}" srcId="{5B28E1D0-93AE-481B-9759-3A6B3DF2469F}" destId="{384074C6-7E65-4C02-8937-3D47E26FCB61}" srcOrd="0" destOrd="0" parTransId="{EF5947E5-7450-4989-9A88-CB0F84C3B53D}" sibTransId="{3056B25D-9E37-43CF-B6E0-B11F91DBFBAF}"/>
    <dgm:cxn modelId="{AEB6FB7C-1834-47F9-8E58-6FAB73587226}" type="presOf" srcId="{5C44884F-CE6B-40F5-B7FD-D05251EA4E08}" destId="{C4B0976B-FAF6-4A3C-A2F2-49B32DEBF493}" srcOrd="1" destOrd="0" presId="urn:microsoft.com/office/officeart/2005/8/layout/orgChart1"/>
    <dgm:cxn modelId="{81CCC97D-42B5-4DDB-93A9-11172E13D6A8}" type="presOf" srcId="{8FF0AD10-266F-4844-9E55-A0B26B298EA5}" destId="{0FE78F68-566E-40A7-966E-82BBAEFB7BD5}" srcOrd="0" destOrd="0" presId="urn:microsoft.com/office/officeart/2005/8/layout/orgChart1"/>
    <dgm:cxn modelId="{9DD48180-DEB5-4E9F-8F62-00CF8469C30E}" type="presOf" srcId="{A410D74B-5D46-4FFD-AC5D-397D96B7E9DF}" destId="{22844818-4252-481F-8920-A03029407E06}" srcOrd="0" destOrd="0" presId="urn:microsoft.com/office/officeart/2005/8/layout/orgChart1"/>
    <dgm:cxn modelId="{8536EA81-4515-41E8-AC53-BB4AAB9382EC}" type="presOf" srcId="{5DDB6DE0-2D82-4AB0-ABF3-12984A71A2F8}" destId="{48714578-3059-4D04-A186-4A1037BED313}" srcOrd="0" destOrd="0" presId="urn:microsoft.com/office/officeart/2005/8/layout/orgChart1"/>
    <dgm:cxn modelId="{8C888F88-DC61-4B09-B9C6-DED0B56D4EFD}" type="presOf" srcId="{86ABCFF8-7246-4C53-87ED-FDB02904883C}" destId="{4FB9D108-615A-4B27-9B81-0B7C44661FE2}" srcOrd="1" destOrd="0" presId="urn:microsoft.com/office/officeart/2005/8/layout/orgChart1"/>
    <dgm:cxn modelId="{97CD9E88-D555-4565-9714-0347EE184172}" type="presOf" srcId="{E2A5610A-787F-4C3F-B743-B2BF9934EA45}" destId="{FBF7C626-C206-4585-B89E-3AFEA796FBB7}" srcOrd="0" destOrd="0" presId="urn:microsoft.com/office/officeart/2005/8/layout/orgChart1"/>
    <dgm:cxn modelId="{5D8BCD8B-E932-4076-A1B7-68AFCE50A7D1}" type="presOf" srcId="{DF3D175D-040B-4733-871F-9A2FE70CF600}" destId="{40B303FE-77D0-4247-965F-3B05B497EA05}" srcOrd="1" destOrd="0" presId="urn:microsoft.com/office/officeart/2005/8/layout/orgChart1"/>
    <dgm:cxn modelId="{31ED058D-A46F-4E50-8492-74CED52D4394}" type="presOf" srcId="{D07ED41F-E86A-4FB9-8703-315294D8C1DF}" destId="{AD3E50D1-D587-4E93-8BD7-69995BD94C9E}" srcOrd="0" destOrd="0" presId="urn:microsoft.com/office/officeart/2005/8/layout/orgChart1"/>
    <dgm:cxn modelId="{4CB66D91-5651-4ABE-A682-662826949E57}" type="presOf" srcId="{3DEA4B08-06CA-48DE-8BF3-6CB79FBDFDA9}" destId="{06DD576B-854D-44E8-9CB5-3EC304A39F5E}" srcOrd="1" destOrd="0" presId="urn:microsoft.com/office/officeart/2005/8/layout/orgChart1"/>
    <dgm:cxn modelId="{07713D93-ED52-4DCE-88E5-AFF94C9D416E}" srcId="{AE21B626-DC98-4BD3-96C0-D01E3FBF715E}" destId="{34C82A46-DFB9-42BC-A065-1065A050C235}" srcOrd="2" destOrd="0" parTransId="{6B954D3B-8BEE-4F7D-80A9-D3A319E8C8E1}" sibTransId="{81B4C8C7-A5BC-4EDB-8287-C1E2CEFB1729}"/>
    <dgm:cxn modelId="{ABBA5494-3853-4BAB-A06F-C8A0FE922008}" srcId="{5B28E1D0-93AE-481B-9759-3A6B3DF2469F}" destId="{7F36DCBF-DBE6-445F-955B-E417631E369B}" srcOrd="1" destOrd="0" parTransId="{67ABD26B-9B80-4C1E-92D7-F249AB935E94}" sibTransId="{A8862FC1-ACA4-481F-8461-C321A8EB47FA}"/>
    <dgm:cxn modelId="{37E54F95-7301-412D-B721-94235AFDAB23}" type="presOf" srcId="{E2A5610A-787F-4C3F-B743-B2BF9934EA45}" destId="{4E5A4571-C9E6-4084-918E-C7632E3E6CB6}" srcOrd="1" destOrd="0" presId="urn:microsoft.com/office/officeart/2005/8/layout/orgChart1"/>
    <dgm:cxn modelId="{BA618C9C-D26A-437C-B24B-FF7BA5A21EB2}" type="presOf" srcId="{5B28E1D0-93AE-481B-9759-3A6B3DF2469F}" destId="{4AF58799-FDB1-4A5E-BD25-3F24847E2D7E}" srcOrd="0" destOrd="0" presId="urn:microsoft.com/office/officeart/2005/8/layout/orgChart1"/>
    <dgm:cxn modelId="{78C01A9F-FFCE-499E-8691-148604ACAAAF}" type="presOf" srcId="{6B954D3B-8BEE-4F7D-80A9-D3A319E8C8E1}" destId="{3E3F42BD-800E-4ACB-84D8-23F204D4B2E9}" srcOrd="0" destOrd="0" presId="urn:microsoft.com/office/officeart/2005/8/layout/orgChart1"/>
    <dgm:cxn modelId="{990E6AA6-236C-4ABE-BAC5-0A0BC22FF1F1}" type="presOf" srcId="{78B8579B-2740-452D-AB0F-E3BF66642DD1}" destId="{1EF897F9-BA3C-48C7-A637-7E018B944339}" srcOrd="0" destOrd="0" presId="urn:microsoft.com/office/officeart/2005/8/layout/orgChart1"/>
    <dgm:cxn modelId="{3AE54CA9-30EB-4BEA-9E72-A4014062085C}" type="presOf" srcId="{D0E3A0B2-CB98-48DF-B06D-AEC0161971A6}" destId="{13529DF7-1F3A-49EA-B60D-6D442BB90E16}" srcOrd="0" destOrd="0" presId="urn:microsoft.com/office/officeart/2005/8/layout/orgChart1"/>
    <dgm:cxn modelId="{247BADA9-17A0-4E0C-9B29-EBD90C04F44A}" type="presOf" srcId="{34C82A46-DFB9-42BC-A065-1065A050C235}" destId="{1391A256-2B0E-4182-8FD8-7537964361E4}" srcOrd="0" destOrd="0" presId="urn:microsoft.com/office/officeart/2005/8/layout/orgChart1"/>
    <dgm:cxn modelId="{A060C2AD-790C-48C4-825A-D653042C5041}" type="presOf" srcId="{7F36DCBF-DBE6-445F-955B-E417631E369B}" destId="{AA8877E8-3CDF-43AE-891F-EB4DFBEE05FA}" srcOrd="0" destOrd="0" presId="urn:microsoft.com/office/officeart/2005/8/layout/orgChart1"/>
    <dgm:cxn modelId="{E56260B2-3268-4534-8DC5-67D52A788637}" type="presOf" srcId="{4783459E-E537-4622-8BAC-E220E58B2D37}" destId="{EE221DEF-B588-4A9C-AEAE-D16A1682F349}" srcOrd="0" destOrd="0" presId="urn:microsoft.com/office/officeart/2005/8/layout/orgChart1"/>
    <dgm:cxn modelId="{F5FF81B3-EB67-4DF4-AF79-054F9DDEEF32}" srcId="{384074C6-7E65-4C02-8937-3D47E26FCB61}" destId="{A4211816-9010-4FE3-8155-D2E0A459A108}" srcOrd="1" destOrd="0" parTransId="{8FF0AD10-266F-4844-9E55-A0B26B298EA5}" sibTransId="{70AE7759-FC29-4749-9A8B-3248D9484F1C}"/>
    <dgm:cxn modelId="{2F6A66BA-6903-4FD3-87A0-83EA9397B5FD}" type="presOf" srcId="{86ABCFF8-7246-4C53-87ED-FDB02904883C}" destId="{0261F535-A981-4106-BB43-999A9DE83B69}" srcOrd="0" destOrd="0" presId="urn:microsoft.com/office/officeart/2005/8/layout/orgChart1"/>
    <dgm:cxn modelId="{6750CDBA-B756-42CC-A6F6-400F787E3386}" srcId="{AE21B626-DC98-4BD3-96C0-D01E3FBF715E}" destId="{78B8579B-2740-452D-AB0F-E3BF66642DD1}" srcOrd="3" destOrd="0" parTransId="{3C8C59D2-D775-49C8-9365-5E97DD28BC34}" sibTransId="{F1477516-9509-439C-8BB0-0B4C25F42B8C}"/>
    <dgm:cxn modelId="{7A2F17BC-EBC8-4A23-B2E7-F85C22B6A7D1}" type="presOf" srcId="{4C8AC49D-9D17-47B7-B530-B980E1B27B13}" destId="{577F96F9-02C1-4145-8DF1-04731D2623CC}" srcOrd="0" destOrd="0" presId="urn:microsoft.com/office/officeart/2005/8/layout/orgChart1"/>
    <dgm:cxn modelId="{D37388BD-3406-498C-97FD-BAC5562A8CDF}" type="presOf" srcId="{B48254CD-F564-4024-A587-8B201CE7E0A4}" destId="{D0F9F9DB-D06A-4C96-AC6D-1C1FB54C1923}" srcOrd="0" destOrd="0" presId="urn:microsoft.com/office/officeart/2005/8/layout/orgChart1"/>
    <dgm:cxn modelId="{5618ECBD-13AC-454C-A2D7-521CB6FBA931}" type="presOf" srcId="{FBB16743-4506-49C6-A567-5FD502D4B6B2}" destId="{57F5A722-9069-4580-81BE-24CCA5CC032A}" srcOrd="1" destOrd="0" presId="urn:microsoft.com/office/officeart/2005/8/layout/orgChart1"/>
    <dgm:cxn modelId="{A0D526C1-1C83-487A-9D16-E6FDF1E57318}" type="presOf" srcId="{5445CA9D-8BC9-4C23-BE1A-43CAEA39F77E}" destId="{972E05D8-FBD3-4323-8189-B8AF0552AFCF}" srcOrd="1" destOrd="0" presId="urn:microsoft.com/office/officeart/2005/8/layout/orgChart1"/>
    <dgm:cxn modelId="{237B90C1-2DC6-43E1-9BB4-271798682F55}" type="presOf" srcId="{5C44884F-CE6B-40F5-B7FD-D05251EA4E08}" destId="{62879FF1-0C37-4585-A6DC-89416C915750}" srcOrd="0" destOrd="0" presId="urn:microsoft.com/office/officeart/2005/8/layout/orgChart1"/>
    <dgm:cxn modelId="{B557A7C1-14C4-482C-B477-18BA26D0AB78}" type="presOf" srcId="{5B28E1D0-93AE-481B-9759-3A6B3DF2469F}" destId="{92B16AE8-CAFF-476B-8799-3B7802E92719}" srcOrd="1" destOrd="0" presId="urn:microsoft.com/office/officeart/2005/8/layout/orgChart1"/>
    <dgm:cxn modelId="{A7C773C6-E521-4816-97C4-87FD7444948B}" srcId="{AE21B626-DC98-4BD3-96C0-D01E3FBF715E}" destId="{86ABCFF8-7246-4C53-87ED-FDB02904883C}" srcOrd="0" destOrd="0" parTransId="{C76AA048-4CD7-49FE-B50C-9C3923BFF8E6}" sibTransId="{B7BFFE90-3D59-4866-8E16-A7543FE03247}"/>
    <dgm:cxn modelId="{4EA33AC8-6965-4629-AE03-E83A59BE9883}" type="presOf" srcId="{67ABD26B-9B80-4C1E-92D7-F249AB935E94}" destId="{BD4546C9-B69F-445C-852D-8163FCC69559}" srcOrd="0" destOrd="0" presId="urn:microsoft.com/office/officeart/2005/8/layout/orgChart1"/>
    <dgm:cxn modelId="{1D1FC5CB-827A-452D-860B-993987E4E282}" type="presOf" srcId="{80565539-43B8-41B6-A9F5-579A3E67806A}" destId="{011EF412-1959-454E-99D6-87B371BE8F7E}" srcOrd="0" destOrd="0" presId="urn:microsoft.com/office/officeart/2005/8/layout/orgChart1"/>
    <dgm:cxn modelId="{74A364CD-784B-4966-9725-029DDB6B90B6}" type="presOf" srcId="{542EC5C6-F04C-471D-BE4E-A3A19153278C}" destId="{F03948F4-9581-430D-A901-8611F61FD084}" srcOrd="0" destOrd="0" presId="urn:microsoft.com/office/officeart/2005/8/layout/orgChart1"/>
    <dgm:cxn modelId="{D26366D0-8D3E-4E98-AC95-953B10EAB677}" type="presOf" srcId="{1EB23C56-1557-4800-AF28-A7C66DF4FFA7}" destId="{756108C6-1919-40F7-BA9D-DECDA6E2D31E}" srcOrd="0" destOrd="0" presId="urn:microsoft.com/office/officeart/2005/8/layout/orgChart1"/>
    <dgm:cxn modelId="{82B320D5-2FD1-4831-87EF-D9F06147AA3A}" type="presOf" srcId="{AE21B626-DC98-4BD3-96C0-D01E3FBF715E}" destId="{D1796699-B256-4742-82D6-2D0E1456027D}" srcOrd="0" destOrd="0" presId="urn:microsoft.com/office/officeart/2005/8/layout/orgChart1"/>
    <dgm:cxn modelId="{2AB509DB-A85C-4242-8BC2-7D7CD89EA152}" type="presOf" srcId="{9991E0EF-15B2-4AB9-AB13-0086FAFD3782}" destId="{19666A98-5342-4B1C-9252-3DC117716616}" srcOrd="1" destOrd="0" presId="urn:microsoft.com/office/officeart/2005/8/layout/orgChart1"/>
    <dgm:cxn modelId="{D4AC7BDB-C870-43AA-B337-1E5FD5F5F91C}" type="presOf" srcId="{A4211816-9010-4FE3-8155-D2E0A459A108}" destId="{115A208E-C791-4CE1-89AB-92F5279E3F99}" srcOrd="0" destOrd="0" presId="urn:microsoft.com/office/officeart/2005/8/layout/orgChart1"/>
    <dgm:cxn modelId="{7DDF85DC-ED07-43CA-8802-8CE9F08C8AC0}" srcId="{384074C6-7E65-4C02-8937-3D47E26FCB61}" destId="{FBB16743-4506-49C6-A567-5FD502D4B6B2}" srcOrd="0" destOrd="0" parTransId="{B2AC886D-1FC3-44D6-9E1D-5929084D685E}" sibTransId="{6ABB49D4-3A31-4855-87E7-C6102A0A736F}"/>
    <dgm:cxn modelId="{E28AC5DD-D284-4480-862D-A03B7CED5AE7}" srcId="{5C44884F-CE6B-40F5-B7FD-D05251EA4E08}" destId="{542EC5C6-F04C-471D-BE4E-A3A19153278C}" srcOrd="1" destOrd="0" parTransId="{4783459E-E537-4622-8BAC-E220E58B2D37}" sibTransId="{1913DADC-FDEB-41C0-8916-3C0D2B20C064}"/>
    <dgm:cxn modelId="{AC6D45E6-6BBD-49CC-8AEE-FF1668F32370}" type="presOf" srcId="{B2AC886D-1FC3-44D6-9E1D-5929084D685E}" destId="{D463DDC8-9E6D-48E7-AC4E-14617DB24795}" srcOrd="0" destOrd="0" presId="urn:microsoft.com/office/officeart/2005/8/layout/orgChart1"/>
    <dgm:cxn modelId="{0C45EFEA-5D46-4673-92AB-51CDA35A56C9}" type="presOf" srcId="{9991E0EF-15B2-4AB9-AB13-0086FAFD3782}" destId="{55235EC5-5668-441A-981F-1BB920088626}" srcOrd="0" destOrd="0" presId="urn:microsoft.com/office/officeart/2005/8/layout/orgChart1"/>
    <dgm:cxn modelId="{5D1C18EC-F0AF-49B3-93A7-F701A4E40F9F}" type="presOf" srcId="{DF3D175D-040B-4733-871F-9A2FE70CF600}" destId="{8940BFF0-B001-4CB0-BB2D-DD2E5A090785}" srcOrd="0" destOrd="0" presId="urn:microsoft.com/office/officeart/2005/8/layout/orgChart1"/>
    <dgm:cxn modelId="{640C2BEC-DACA-4FD6-A761-34509B7900B6}" srcId="{AE21B626-DC98-4BD3-96C0-D01E3FBF715E}" destId="{5445CA9D-8BC9-4C23-BE1A-43CAEA39F77E}" srcOrd="4" destOrd="0" parTransId="{D07ED41F-E86A-4FB9-8703-315294D8C1DF}" sibTransId="{E0EEF339-3AF4-441E-AED7-B5BE9ABD9B3A}"/>
    <dgm:cxn modelId="{0FB067ED-48EF-4285-8BE8-C6B25D9431EB}" type="presOf" srcId="{3C8C59D2-D775-49C8-9365-5E97DD28BC34}" destId="{C3E42FB3-2CC4-4472-B4F1-5960C773743A}" srcOrd="0" destOrd="0" presId="urn:microsoft.com/office/officeart/2005/8/layout/orgChart1"/>
    <dgm:cxn modelId="{78326CEF-97D5-4A3A-8525-6A088E3A85C5}" srcId="{AE21B626-DC98-4BD3-96C0-D01E3FBF715E}" destId="{4C8AC49D-9D17-47B7-B530-B980E1B27B13}" srcOrd="1" destOrd="0" parTransId="{D0E3A0B2-CB98-48DF-B06D-AEC0161971A6}" sibTransId="{AD213B59-E025-412C-9B4D-D9DA7DAB99DA}"/>
    <dgm:cxn modelId="{9E22CCF3-6C90-4DFB-A914-FCD3AD07CF02}" srcId="{78B8579B-2740-452D-AB0F-E3BF66642DD1}" destId="{FAB5E002-3ECD-4119-BE54-9D21AF2CC5AF}" srcOrd="0" destOrd="0" parTransId="{A410D74B-5D46-4FFD-AC5D-397D96B7E9DF}" sibTransId="{EC0F5071-3BDE-4FEF-832D-CAABB50A1182}"/>
    <dgm:cxn modelId="{16BA3EFA-9E89-4582-9339-BA0E51BFC544}" srcId="{542EC5C6-F04C-471D-BE4E-A3A19153278C}" destId="{AE21B626-DC98-4BD3-96C0-D01E3FBF715E}" srcOrd="0" destOrd="0" parTransId="{CC94164E-0298-4F41-BE6A-6A56555AA32E}" sibTransId="{2BF7788B-994D-4E14-BF61-81732515D14F}"/>
    <dgm:cxn modelId="{4A880A8F-6450-460F-9D11-FAAD62A893F2}" type="presParOf" srcId="{7D8B9544-E574-4FEF-AAF6-93B26E6CFB39}" destId="{1095B7E3-A1A6-4D93-9D7B-2520AE031052}" srcOrd="0" destOrd="0" presId="urn:microsoft.com/office/officeart/2005/8/layout/orgChart1"/>
    <dgm:cxn modelId="{1B50DEFF-543F-46A9-87B6-F5497317C570}" type="presParOf" srcId="{1095B7E3-A1A6-4D93-9D7B-2520AE031052}" destId="{C67D53D6-58DF-48E9-A3C8-C7E46129AEF5}" srcOrd="0" destOrd="0" presId="urn:microsoft.com/office/officeart/2005/8/layout/orgChart1"/>
    <dgm:cxn modelId="{4FC4C047-7641-494B-97BF-477D5B6F3576}" type="presParOf" srcId="{C67D53D6-58DF-48E9-A3C8-C7E46129AEF5}" destId="{62879FF1-0C37-4585-A6DC-89416C915750}" srcOrd="0" destOrd="0" presId="urn:microsoft.com/office/officeart/2005/8/layout/orgChart1"/>
    <dgm:cxn modelId="{75D7293F-6010-4204-AA83-67B23AAFB345}" type="presParOf" srcId="{C67D53D6-58DF-48E9-A3C8-C7E46129AEF5}" destId="{C4B0976B-FAF6-4A3C-A2F2-49B32DEBF493}" srcOrd="1" destOrd="0" presId="urn:microsoft.com/office/officeart/2005/8/layout/orgChart1"/>
    <dgm:cxn modelId="{5F82FA07-1245-4FBA-9B6F-847675D7DBD7}" type="presParOf" srcId="{1095B7E3-A1A6-4D93-9D7B-2520AE031052}" destId="{EA6C6382-E485-4DF0-882B-C5BF433AA0E0}" srcOrd="1" destOrd="0" presId="urn:microsoft.com/office/officeart/2005/8/layout/orgChart1"/>
    <dgm:cxn modelId="{E0AE18BE-FDE5-464C-8762-126E8A9DC987}" type="presParOf" srcId="{EA6C6382-E485-4DF0-882B-C5BF433AA0E0}" destId="{EE221DEF-B588-4A9C-AEAE-D16A1682F349}" srcOrd="0" destOrd="0" presId="urn:microsoft.com/office/officeart/2005/8/layout/orgChart1"/>
    <dgm:cxn modelId="{3733554F-029A-4543-8D99-D59802F9FB26}" type="presParOf" srcId="{EA6C6382-E485-4DF0-882B-C5BF433AA0E0}" destId="{B3E4D1AF-3BF1-4DD0-BF83-0A343C43FF44}" srcOrd="1" destOrd="0" presId="urn:microsoft.com/office/officeart/2005/8/layout/orgChart1"/>
    <dgm:cxn modelId="{0E4FCAEF-A546-4C95-960C-8133A88CF160}" type="presParOf" srcId="{B3E4D1AF-3BF1-4DD0-BF83-0A343C43FF44}" destId="{A9941BBF-EB29-490B-BB6A-10C9E31BEA1D}" srcOrd="0" destOrd="0" presId="urn:microsoft.com/office/officeart/2005/8/layout/orgChart1"/>
    <dgm:cxn modelId="{EA441D98-FDB9-4E35-8D9B-7CAA1BCC0DCA}" type="presParOf" srcId="{A9941BBF-EB29-490B-BB6A-10C9E31BEA1D}" destId="{F03948F4-9581-430D-A901-8611F61FD084}" srcOrd="0" destOrd="0" presId="urn:microsoft.com/office/officeart/2005/8/layout/orgChart1"/>
    <dgm:cxn modelId="{5A3F64ED-FCEE-4453-8618-0F1B8D320A36}" type="presParOf" srcId="{A9941BBF-EB29-490B-BB6A-10C9E31BEA1D}" destId="{7001FE32-7DB8-44D7-B27F-224D54217254}" srcOrd="1" destOrd="0" presId="urn:microsoft.com/office/officeart/2005/8/layout/orgChart1"/>
    <dgm:cxn modelId="{5F8306D6-AB4F-422E-852A-0A6BC8225649}" type="presParOf" srcId="{B3E4D1AF-3BF1-4DD0-BF83-0A343C43FF44}" destId="{648760FF-484F-467D-A9C9-3F2F9BB70F5C}" srcOrd="1" destOrd="0" presId="urn:microsoft.com/office/officeart/2005/8/layout/orgChart1"/>
    <dgm:cxn modelId="{AA499509-ED93-404C-AA3A-CB0760C66978}" type="presParOf" srcId="{648760FF-484F-467D-A9C9-3F2F9BB70F5C}" destId="{D5D99539-3203-4F04-81B9-7EDBBC499304}" srcOrd="0" destOrd="0" presId="urn:microsoft.com/office/officeart/2005/8/layout/orgChart1"/>
    <dgm:cxn modelId="{516D81C7-75B9-45D3-9143-C849803EC515}" type="presParOf" srcId="{648760FF-484F-467D-A9C9-3F2F9BB70F5C}" destId="{A7481C70-5062-4740-9836-B5BB35ED2DF4}" srcOrd="1" destOrd="0" presId="urn:microsoft.com/office/officeart/2005/8/layout/orgChart1"/>
    <dgm:cxn modelId="{E1AC8968-276E-477D-A888-303B4956988A}" type="presParOf" srcId="{A7481C70-5062-4740-9836-B5BB35ED2DF4}" destId="{E5EFF40F-BC7A-4FFF-A98A-770D7DDDE5F1}" srcOrd="0" destOrd="0" presId="urn:microsoft.com/office/officeart/2005/8/layout/orgChart1"/>
    <dgm:cxn modelId="{198A17B3-7DCB-42AE-9494-B86FAAEEECA6}" type="presParOf" srcId="{E5EFF40F-BC7A-4FFF-A98A-770D7DDDE5F1}" destId="{D1796699-B256-4742-82D6-2D0E1456027D}" srcOrd="0" destOrd="0" presId="urn:microsoft.com/office/officeart/2005/8/layout/orgChart1"/>
    <dgm:cxn modelId="{F512848C-680B-4AD7-AB57-C5C52E0E93FB}" type="presParOf" srcId="{E5EFF40F-BC7A-4FFF-A98A-770D7DDDE5F1}" destId="{72D16403-6DE7-4803-8F3E-5F573650C208}" srcOrd="1" destOrd="0" presId="urn:microsoft.com/office/officeart/2005/8/layout/orgChart1"/>
    <dgm:cxn modelId="{82373E89-E33D-45B1-81FF-2CCC3A29FB80}" type="presParOf" srcId="{A7481C70-5062-4740-9836-B5BB35ED2DF4}" destId="{5C33AD9E-8483-4D3D-A075-7C1FA7DEC79F}" srcOrd="1" destOrd="0" presId="urn:microsoft.com/office/officeart/2005/8/layout/orgChart1"/>
    <dgm:cxn modelId="{C2611397-D767-49B5-BE42-2BC475CA837A}" type="presParOf" srcId="{5C33AD9E-8483-4D3D-A075-7C1FA7DEC79F}" destId="{6EE2A29F-F8F6-4DD8-82F2-818AC20E90AD}" srcOrd="0" destOrd="0" presId="urn:microsoft.com/office/officeart/2005/8/layout/orgChart1"/>
    <dgm:cxn modelId="{46FE5944-1A2E-4C24-BFC3-89E77BF12116}" type="presParOf" srcId="{5C33AD9E-8483-4D3D-A075-7C1FA7DEC79F}" destId="{BE61A615-EC96-4A9C-93EE-F655AAB67FA8}" srcOrd="1" destOrd="0" presId="urn:microsoft.com/office/officeart/2005/8/layout/orgChart1"/>
    <dgm:cxn modelId="{0AB4A243-AED1-4367-B3D0-96B46E0798AF}" type="presParOf" srcId="{BE61A615-EC96-4A9C-93EE-F655AAB67FA8}" destId="{0D5E9D8E-2724-4FD6-9240-07770A93AD02}" srcOrd="0" destOrd="0" presId="urn:microsoft.com/office/officeart/2005/8/layout/orgChart1"/>
    <dgm:cxn modelId="{33425BA7-27A4-443A-96A1-45BEA36B5A31}" type="presParOf" srcId="{0D5E9D8E-2724-4FD6-9240-07770A93AD02}" destId="{0261F535-A981-4106-BB43-999A9DE83B69}" srcOrd="0" destOrd="0" presId="urn:microsoft.com/office/officeart/2005/8/layout/orgChart1"/>
    <dgm:cxn modelId="{9CE98063-E64D-46C6-A20B-81E17BEEB158}" type="presParOf" srcId="{0D5E9D8E-2724-4FD6-9240-07770A93AD02}" destId="{4FB9D108-615A-4B27-9B81-0B7C44661FE2}" srcOrd="1" destOrd="0" presId="urn:microsoft.com/office/officeart/2005/8/layout/orgChart1"/>
    <dgm:cxn modelId="{1A552244-FB44-4503-A5FE-F361E0937F35}" type="presParOf" srcId="{BE61A615-EC96-4A9C-93EE-F655AAB67FA8}" destId="{7DA2B55A-D61B-475E-B7BF-5CFFCB3E5EA3}" srcOrd="1" destOrd="0" presId="urn:microsoft.com/office/officeart/2005/8/layout/orgChart1"/>
    <dgm:cxn modelId="{1CA2CF2C-9E9A-4F78-B16C-80897607CB7D}" type="presParOf" srcId="{BE61A615-EC96-4A9C-93EE-F655AAB67FA8}" destId="{44B4312B-2F0D-4E6D-95C5-91C62B129F1E}" srcOrd="2" destOrd="0" presId="urn:microsoft.com/office/officeart/2005/8/layout/orgChart1"/>
    <dgm:cxn modelId="{0FD7952C-68A3-478A-8F5F-0BBFFB40CDEE}" type="presParOf" srcId="{5C33AD9E-8483-4D3D-A075-7C1FA7DEC79F}" destId="{13529DF7-1F3A-49EA-B60D-6D442BB90E16}" srcOrd="2" destOrd="0" presId="urn:microsoft.com/office/officeart/2005/8/layout/orgChart1"/>
    <dgm:cxn modelId="{D5F21F7A-D359-4EE8-8330-0891532DB9BC}" type="presParOf" srcId="{5C33AD9E-8483-4D3D-A075-7C1FA7DEC79F}" destId="{7347AAEA-A211-4935-93B0-C67C90DCDDE8}" srcOrd="3" destOrd="0" presId="urn:microsoft.com/office/officeart/2005/8/layout/orgChart1"/>
    <dgm:cxn modelId="{7E1A8BB8-2028-44C5-A6AD-3DFC220B59EF}" type="presParOf" srcId="{7347AAEA-A211-4935-93B0-C67C90DCDDE8}" destId="{A26ED901-EB7F-47E3-8A0E-952027F3768C}" srcOrd="0" destOrd="0" presId="urn:microsoft.com/office/officeart/2005/8/layout/orgChart1"/>
    <dgm:cxn modelId="{13F49405-B660-4ADA-BF03-C8C5DBFB7F06}" type="presParOf" srcId="{A26ED901-EB7F-47E3-8A0E-952027F3768C}" destId="{577F96F9-02C1-4145-8DF1-04731D2623CC}" srcOrd="0" destOrd="0" presId="urn:microsoft.com/office/officeart/2005/8/layout/orgChart1"/>
    <dgm:cxn modelId="{82A62A0C-B778-4F68-83D0-A9FAA4D15533}" type="presParOf" srcId="{A26ED901-EB7F-47E3-8A0E-952027F3768C}" destId="{962AA90D-2BAF-4050-A48E-DD9325D07640}" srcOrd="1" destOrd="0" presId="urn:microsoft.com/office/officeart/2005/8/layout/orgChart1"/>
    <dgm:cxn modelId="{B069D6E5-AD01-4FB2-A3ED-F9E6B1D6C569}" type="presParOf" srcId="{7347AAEA-A211-4935-93B0-C67C90DCDDE8}" destId="{28262C1E-8731-4CCB-9E9F-0E749C661269}" srcOrd="1" destOrd="0" presId="urn:microsoft.com/office/officeart/2005/8/layout/orgChart1"/>
    <dgm:cxn modelId="{4D706019-0069-4369-A580-4FD9F6A44CCC}" type="presParOf" srcId="{7347AAEA-A211-4935-93B0-C67C90DCDDE8}" destId="{A490B041-BA89-49C8-9E12-8A8FDAB9A1B6}" srcOrd="2" destOrd="0" presId="urn:microsoft.com/office/officeart/2005/8/layout/orgChart1"/>
    <dgm:cxn modelId="{09F94ABA-6685-41FF-A3F5-99A03F1CFA3C}" type="presParOf" srcId="{5C33AD9E-8483-4D3D-A075-7C1FA7DEC79F}" destId="{3E3F42BD-800E-4ACB-84D8-23F204D4B2E9}" srcOrd="4" destOrd="0" presId="urn:microsoft.com/office/officeart/2005/8/layout/orgChart1"/>
    <dgm:cxn modelId="{EDEA6607-E586-46C2-A5B1-B881C6695CF0}" type="presParOf" srcId="{5C33AD9E-8483-4D3D-A075-7C1FA7DEC79F}" destId="{265F522B-1E8A-424F-A0D4-950EBEE65FBD}" srcOrd="5" destOrd="0" presId="urn:microsoft.com/office/officeart/2005/8/layout/orgChart1"/>
    <dgm:cxn modelId="{AFF16C3B-FBE3-4443-AB93-8F9D299E1BD4}" type="presParOf" srcId="{265F522B-1E8A-424F-A0D4-950EBEE65FBD}" destId="{07F5D6BB-9DC1-45B3-AB03-4236CAC81EF0}" srcOrd="0" destOrd="0" presId="urn:microsoft.com/office/officeart/2005/8/layout/orgChart1"/>
    <dgm:cxn modelId="{256C0F05-19B3-4FFB-A83B-AA2329F3B234}" type="presParOf" srcId="{07F5D6BB-9DC1-45B3-AB03-4236CAC81EF0}" destId="{1391A256-2B0E-4182-8FD8-7537964361E4}" srcOrd="0" destOrd="0" presId="urn:microsoft.com/office/officeart/2005/8/layout/orgChart1"/>
    <dgm:cxn modelId="{DAF6856E-AFB6-4DBB-988E-F3FD945A3A51}" type="presParOf" srcId="{07F5D6BB-9DC1-45B3-AB03-4236CAC81EF0}" destId="{C2BB2DE3-00D0-45D9-816A-4F6063E3CBE2}" srcOrd="1" destOrd="0" presId="urn:microsoft.com/office/officeart/2005/8/layout/orgChart1"/>
    <dgm:cxn modelId="{2E830BEA-A678-4029-AF0C-6F692B88C0BC}" type="presParOf" srcId="{265F522B-1E8A-424F-A0D4-950EBEE65FBD}" destId="{0EBEAFE4-A76B-4154-8E08-4A4C3297A65B}" srcOrd="1" destOrd="0" presId="urn:microsoft.com/office/officeart/2005/8/layout/orgChart1"/>
    <dgm:cxn modelId="{290DD2D7-09F9-4ABE-87AD-EA2BDC8753A1}" type="presParOf" srcId="{265F522B-1E8A-424F-A0D4-950EBEE65FBD}" destId="{912CA02D-1268-45AD-B995-CA4314D78B70}" srcOrd="2" destOrd="0" presId="urn:microsoft.com/office/officeart/2005/8/layout/orgChart1"/>
    <dgm:cxn modelId="{31798867-4293-4C2B-904A-87A767309FCA}" type="presParOf" srcId="{5C33AD9E-8483-4D3D-A075-7C1FA7DEC79F}" destId="{C3E42FB3-2CC4-4472-B4F1-5960C773743A}" srcOrd="6" destOrd="0" presId="urn:microsoft.com/office/officeart/2005/8/layout/orgChart1"/>
    <dgm:cxn modelId="{C66FBADA-8595-4238-8775-1A203C800F47}" type="presParOf" srcId="{5C33AD9E-8483-4D3D-A075-7C1FA7DEC79F}" destId="{4F97607D-6979-4A82-A36F-6BC0153F82FA}" srcOrd="7" destOrd="0" presId="urn:microsoft.com/office/officeart/2005/8/layout/orgChart1"/>
    <dgm:cxn modelId="{FB983DB6-07E9-4F07-B2F0-6C10A9FDA418}" type="presParOf" srcId="{4F97607D-6979-4A82-A36F-6BC0153F82FA}" destId="{6398CC74-0FAB-4DE7-A1D2-2DCA00BF639C}" srcOrd="0" destOrd="0" presId="urn:microsoft.com/office/officeart/2005/8/layout/orgChart1"/>
    <dgm:cxn modelId="{827F5C0D-9ED7-4789-8D95-0AAA442981DC}" type="presParOf" srcId="{6398CC74-0FAB-4DE7-A1D2-2DCA00BF639C}" destId="{1EF897F9-BA3C-48C7-A637-7E018B944339}" srcOrd="0" destOrd="0" presId="urn:microsoft.com/office/officeart/2005/8/layout/orgChart1"/>
    <dgm:cxn modelId="{A0CE1DE3-370E-4B2A-9E13-DE7C9087D97F}" type="presParOf" srcId="{6398CC74-0FAB-4DE7-A1D2-2DCA00BF639C}" destId="{CE0D58C7-4758-4BA5-9A63-DA4C0DB0093D}" srcOrd="1" destOrd="0" presId="urn:microsoft.com/office/officeart/2005/8/layout/orgChart1"/>
    <dgm:cxn modelId="{FA756BE5-67DC-4227-870C-CFE3153856B0}" type="presParOf" srcId="{4F97607D-6979-4A82-A36F-6BC0153F82FA}" destId="{3D56D393-CB2F-48C2-B245-5AF74A6DA428}" srcOrd="1" destOrd="0" presId="urn:microsoft.com/office/officeart/2005/8/layout/orgChart1"/>
    <dgm:cxn modelId="{B0D218CD-A275-4217-BC4F-72D0A4E1899F}" type="presParOf" srcId="{3D56D393-CB2F-48C2-B245-5AF74A6DA428}" destId="{22844818-4252-481F-8920-A03029407E06}" srcOrd="0" destOrd="0" presId="urn:microsoft.com/office/officeart/2005/8/layout/orgChart1"/>
    <dgm:cxn modelId="{DD8F336C-6CED-4069-9695-D8872CCF82AD}" type="presParOf" srcId="{3D56D393-CB2F-48C2-B245-5AF74A6DA428}" destId="{A4BC9FE8-A7CB-4765-8467-C5613062AAAE}" srcOrd="1" destOrd="0" presId="urn:microsoft.com/office/officeart/2005/8/layout/orgChart1"/>
    <dgm:cxn modelId="{A60A4518-1704-426C-A55F-5DB98AA302C0}" type="presParOf" srcId="{A4BC9FE8-A7CB-4765-8467-C5613062AAAE}" destId="{13E7A13B-F351-4354-927E-8CEE71832DB0}" srcOrd="0" destOrd="0" presId="urn:microsoft.com/office/officeart/2005/8/layout/orgChart1"/>
    <dgm:cxn modelId="{EBEFE564-C8A1-47DD-A8E8-7569C2D34E74}" type="presParOf" srcId="{13E7A13B-F351-4354-927E-8CEE71832DB0}" destId="{95112B95-F819-4318-8380-2FF3A550FB34}" srcOrd="0" destOrd="0" presId="urn:microsoft.com/office/officeart/2005/8/layout/orgChart1"/>
    <dgm:cxn modelId="{F06EA472-40E4-4E01-84C9-37099AA2B40F}" type="presParOf" srcId="{13E7A13B-F351-4354-927E-8CEE71832DB0}" destId="{2470CA7D-1440-4FA0-B749-1AD8E36B9816}" srcOrd="1" destOrd="0" presId="urn:microsoft.com/office/officeart/2005/8/layout/orgChart1"/>
    <dgm:cxn modelId="{832F5BAE-DB01-42C1-BFED-C29FFC20276A}" type="presParOf" srcId="{A4BC9FE8-A7CB-4765-8467-C5613062AAAE}" destId="{67DF809F-A2D3-48C4-A154-1A8835CBBA24}" srcOrd="1" destOrd="0" presId="urn:microsoft.com/office/officeart/2005/8/layout/orgChart1"/>
    <dgm:cxn modelId="{C26C5D7E-8E2F-480A-9723-A1FBDAA87A47}" type="presParOf" srcId="{A4BC9FE8-A7CB-4765-8467-C5613062AAAE}" destId="{4B4A6096-C362-4B52-8CAE-658014DEBDED}" srcOrd="2" destOrd="0" presId="urn:microsoft.com/office/officeart/2005/8/layout/orgChart1"/>
    <dgm:cxn modelId="{70178974-374E-426B-A84C-CBB6511CA3A3}" type="presParOf" srcId="{4F97607D-6979-4A82-A36F-6BC0153F82FA}" destId="{BDAF6381-7F80-45EA-BE02-A0ECD2718ADA}" srcOrd="2" destOrd="0" presId="urn:microsoft.com/office/officeart/2005/8/layout/orgChart1"/>
    <dgm:cxn modelId="{E69CE0F9-0B0D-4F90-B432-818B7DB76F46}" type="presParOf" srcId="{5C33AD9E-8483-4D3D-A075-7C1FA7DEC79F}" destId="{AD3E50D1-D587-4E93-8BD7-69995BD94C9E}" srcOrd="8" destOrd="0" presId="urn:microsoft.com/office/officeart/2005/8/layout/orgChart1"/>
    <dgm:cxn modelId="{77C02A6B-B96E-4735-91BD-01329A4B6B1D}" type="presParOf" srcId="{5C33AD9E-8483-4D3D-A075-7C1FA7DEC79F}" destId="{41049CF6-3710-46AC-A8F3-757AAA44E1A3}" srcOrd="9" destOrd="0" presId="urn:microsoft.com/office/officeart/2005/8/layout/orgChart1"/>
    <dgm:cxn modelId="{101054B5-DBA8-4DDA-94C5-77C0A97A86DB}" type="presParOf" srcId="{41049CF6-3710-46AC-A8F3-757AAA44E1A3}" destId="{7A504B4D-5156-434D-B4D2-62966571F9CA}" srcOrd="0" destOrd="0" presId="urn:microsoft.com/office/officeart/2005/8/layout/orgChart1"/>
    <dgm:cxn modelId="{57E253C5-ED23-4253-855B-140E569F6212}" type="presParOf" srcId="{7A504B4D-5156-434D-B4D2-62966571F9CA}" destId="{29B64AE3-5E2B-4657-8E3A-2925D1A7A6CB}" srcOrd="0" destOrd="0" presId="urn:microsoft.com/office/officeart/2005/8/layout/orgChart1"/>
    <dgm:cxn modelId="{A6CD6581-B788-41F5-824B-E541E57CDFFE}" type="presParOf" srcId="{7A504B4D-5156-434D-B4D2-62966571F9CA}" destId="{972E05D8-FBD3-4323-8189-B8AF0552AFCF}" srcOrd="1" destOrd="0" presId="urn:microsoft.com/office/officeart/2005/8/layout/orgChart1"/>
    <dgm:cxn modelId="{29794997-AAA1-4F1F-A71B-038DB11DC9DF}" type="presParOf" srcId="{41049CF6-3710-46AC-A8F3-757AAA44E1A3}" destId="{584F628E-619C-4F9C-B6AE-C9D5F1FD73D1}" srcOrd="1" destOrd="0" presId="urn:microsoft.com/office/officeart/2005/8/layout/orgChart1"/>
    <dgm:cxn modelId="{AB69BFFE-4628-4979-BD8B-78AF056987C7}" type="presParOf" srcId="{41049CF6-3710-46AC-A8F3-757AAA44E1A3}" destId="{8FED6D43-1F9F-4BB4-A445-C98FDBEFBA4B}" srcOrd="2" destOrd="0" presId="urn:microsoft.com/office/officeart/2005/8/layout/orgChart1"/>
    <dgm:cxn modelId="{F2276368-1986-482B-9B12-6EF89CC10C8B}" type="presParOf" srcId="{A7481C70-5062-4740-9836-B5BB35ED2DF4}" destId="{62863DE6-5C00-4F59-9495-259B62452D8C}" srcOrd="2" destOrd="0" presId="urn:microsoft.com/office/officeart/2005/8/layout/orgChart1"/>
    <dgm:cxn modelId="{D03A6562-4A00-405B-AA3C-4CA0442BC12A}" type="presParOf" srcId="{B3E4D1AF-3BF1-4DD0-BF83-0A343C43FF44}" destId="{EF1A385B-AEA0-48C6-92BF-64B1F715035B}" srcOrd="2" destOrd="0" presId="urn:microsoft.com/office/officeart/2005/8/layout/orgChart1"/>
    <dgm:cxn modelId="{0C0BB328-59A4-4EBE-A6AB-F5E494A73BB4}" type="presParOf" srcId="{EA6C6382-E485-4DF0-882B-C5BF433AA0E0}" destId="{BC2C47EC-41E5-4E9C-B11D-072F908070C5}" srcOrd="2" destOrd="0" presId="urn:microsoft.com/office/officeart/2005/8/layout/orgChart1"/>
    <dgm:cxn modelId="{8133F808-0CD1-4F6E-BB93-458ABD918CF0}" type="presParOf" srcId="{EA6C6382-E485-4DF0-882B-C5BF433AA0E0}" destId="{CC4DBABB-01DC-4358-8E8D-4943D5E3B4AC}" srcOrd="3" destOrd="0" presId="urn:microsoft.com/office/officeart/2005/8/layout/orgChart1"/>
    <dgm:cxn modelId="{99F8F624-6F01-4A4B-B92A-9E3A641868F0}" type="presParOf" srcId="{CC4DBABB-01DC-4358-8E8D-4943D5E3B4AC}" destId="{A48ED550-0EA4-4392-8F84-EF84FEF4C4BD}" srcOrd="0" destOrd="0" presId="urn:microsoft.com/office/officeart/2005/8/layout/orgChart1"/>
    <dgm:cxn modelId="{35FE95EB-C89C-473F-81E4-B73A7989AD59}" type="presParOf" srcId="{A48ED550-0EA4-4392-8F84-EF84FEF4C4BD}" destId="{D0F9F9DB-D06A-4C96-AC6D-1C1FB54C1923}" srcOrd="0" destOrd="0" presId="urn:microsoft.com/office/officeart/2005/8/layout/orgChart1"/>
    <dgm:cxn modelId="{F0C41582-BCCB-4EEE-8E20-499EF7E9223B}" type="presParOf" srcId="{A48ED550-0EA4-4392-8F84-EF84FEF4C4BD}" destId="{C98FAEE3-427D-4AA7-AF1F-4C9A048BAB56}" srcOrd="1" destOrd="0" presId="urn:microsoft.com/office/officeart/2005/8/layout/orgChart1"/>
    <dgm:cxn modelId="{58FBEA63-5EBE-4004-8EDA-F47C6CC8CAA2}" type="presParOf" srcId="{CC4DBABB-01DC-4358-8E8D-4943D5E3B4AC}" destId="{C8EF0AFD-D74B-4D06-900F-1700AB3FDDFD}" srcOrd="1" destOrd="0" presId="urn:microsoft.com/office/officeart/2005/8/layout/orgChart1"/>
    <dgm:cxn modelId="{53111EA4-D095-4915-A5DB-D8F7AFD3A916}" type="presParOf" srcId="{C8EF0AFD-D74B-4D06-900F-1700AB3FDDFD}" destId="{4769BBDB-0467-4B57-894F-C5E0A7935C54}" srcOrd="0" destOrd="0" presId="urn:microsoft.com/office/officeart/2005/8/layout/orgChart1"/>
    <dgm:cxn modelId="{2ABF7122-9763-4350-B1F7-3EB3CA562EEC}" type="presParOf" srcId="{C8EF0AFD-D74B-4D06-900F-1700AB3FDDFD}" destId="{F2200386-B949-4895-B5BB-3E18AD853BF7}" srcOrd="1" destOrd="0" presId="urn:microsoft.com/office/officeart/2005/8/layout/orgChart1"/>
    <dgm:cxn modelId="{B02B8C1D-90BC-4701-9047-203E9B01CF49}" type="presParOf" srcId="{F2200386-B949-4895-B5BB-3E18AD853BF7}" destId="{A5E69A71-7FC0-4F77-A75B-FC5F5DB826B0}" srcOrd="0" destOrd="0" presId="urn:microsoft.com/office/officeart/2005/8/layout/orgChart1"/>
    <dgm:cxn modelId="{9FE412BB-788E-41E7-8346-2617775F9743}" type="presParOf" srcId="{A5E69A71-7FC0-4F77-A75B-FC5F5DB826B0}" destId="{4AF58799-FDB1-4A5E-BD25-3F24847E2D7E}" srcOrd="0" destOrd="0" presId="urn:microsoft.com/office/officeart/2005/8/layout/orgChart1"/>
    <dgm:cxn modelId="{261ECA78-C2FE-46A4-AB7C-84333B8042B5}" type="presParOf" srcId="{A5E69A71-7FC0-4F77-A75B-FC5F5DB826B0}" destId="{92B16AE8-CAFF-476B-8799-3B7802E92719}" srcOrd="1" destOrd="0" presId="urn:microsoft.com/office/officeart/2005/8/layout/orgChart1"/>
    <dgm:cxn modelId="{7363CFCB-00B9-445A-8509-DB1DA01DB39B}" type="presParOf" srcId="{F2200386-B949-4895-B5BB-3E18AD853BF7}" destId="{072C59A8-B83A-4E89-BE89-B2D5145B0864}" srcOrd="1" destOrd="0" presId="urn:microsoft.com/office/officeart/2005/8/layout/orgChart1"/>
    <dgm:cxn modelId="{F3108C9C-B282-4018-82B0-2EFC6193B056}" type="presParOf" srcId="{072C59A8-B83A-4E89-BE89-B2D5145B0864}" destId="{BB37318A-6E15-49DD-A8F9-2ED6594BC5EF}" srcOrd="0" destOrd="0" presId="urn:microsoft.com/office/officeart/2005/8/layout/orgChart1"/>
    <dgm:cxn modelId="{03C87AF4-8773-4FAA-B809-B8FF254343B6}" type="presParOf" srcId="{072C59A8-B83A-4E89-BE89-B2D5145B0864}" destId="{027749A7-991B-45DF-AB4A-1849BC119164}" srcOrd="1" destOrd="0" presId="urn:microsoft.com/office/officeart/2005/8/layout/orgChart1"/>
    <dgm:cxn modelId="{393FFD35-A8E5-4654-8A60-9A061944B176}" type="presParOf" srcId="{027749A7-991B-45DF-AB4A-1849BC119164}" destId="{01A4A0EE-8C0A-4ED5-8FF5-D4536084B05C}" srcOrd="0" destOrd="0" presId="urn:microsoft.com/office/officeart/2005/8/layout/orgChart1"/>
    <dgm:cxn modelId="{CE897A84-9BB3-4A2B-B931-2D645268C0D3}" type="presParOf" srcId="{01A4A0EE-8C0A-4ED5-8FF5-D4536084B05C}" destId="{B2400B13-25F7-4F92-803F-106216D87FB9}" srcOrd="0" destOrd="0" presId="urn:microsoft.com/office/officeart/2005/8/layout/orgChart1"/>
    <dgm:cxn modelId="{223F79EA-CCA7-4424-8A91-B0E452DF92AA}" type="presParOf" srcId="{01A4A0EE-8C0A-4ED5-8FF5-D4536084B05C}" destId="{5136E896-4071-4486-853A-9DBBB24E1225}" srcOrd="1" destOrd="0" presId="urn:microsoft.com/office/officeart/2005/8/layout/orgChart1"/>
    <dgm:cxn modelId="{8D6ADE71-B9A9-414D-83C0-E28F56D72B20}" type="presParOf" srcId="{027749A7-991B-45DF-AB4A-1849BC119164}" destId="{57241AAE-2F5A-49D9-94A2-A4923E550AE4}" srcOrd="1" destOrd="0" presId="urn:microsoft.com/office/officeart/2005/8/layout/orgChart1"/>
    <dgm:cxn modelId="{D37006C4-C426-4AB6-8E26-E46AB78675A5}" type="presParOf" srcId="{57241AAE-2F5A-49D9-94A2-A4923E550AE4}" destId="{D463DDC8-9E6D-48E7-AC4E-14617DB24795}" srcOrd="0" destOrd="0" presId="urn:microsoft.com/office/officeart/2005/8/layout/orgChart1"/>
    <dgm:cxn modelId="{E87B4392-1811-4E41-A768-6F738ED984FF}" type="presParOf" srcId="{57241AAE-2F5A-49D9-94A2-A4923E550AE4}" destId="{5948A9D0-B103-4D37-96AD-1B372BF09EF7}" srcOrd="1" destOrd="0" presId="urn:microsoft.com/office/officeart/2005/8/layout/orgChart1"/>
    <dgm:cxn modelId="{D320D6DA-1720-4DDB-816D-EB03ED3BBF7B}" type="presParOf" srcId="{5948A9D0-B103-4D37-96AD-1B372BF09EF7}" destId="{8CF7DC80-4C84-4F2D-A113-62C26B84754F}" srcOrd="0" destOrd="0" presId="urn:microsoft.com/office/officeart/2005/8/layout/orgChart1"/>
    <dgm:cxn modelId="{037AD9BF-901A-47BA-8418-CAEB41F28F68}" type="presParOf" srcId="{8CF7DC80-4C84-4F2D-A113-62C26B84754F}" destId="{B61B7B85-38C0-405D-A652-2E5DB87BD78A}" srcOrd="0" destOrd="0" presId="urn:microsoft.com/office/officeart/2005/8/layout/orgChart1"/>
    <dgm:cxn modelId="{FA49A0CB-1FEC-4A0B-BFB6-C1A3B058A030}" type="presParOf" srcId="{8CF7DC80-4C84-4F2D-A113-62C26B84754F}" destId="{57F5A722-9069-4580-81BE-24CCA5CC032A}" srcOrd="1" destOrd="0" presId="urn:microsoft.com/office/officeart/2005/8/layout/orgChart1"/>
    <dgm:cxn modelId="{F7DD09F6-204D-4E21-AF1A-172E84002C23}" type="presParOf" srcId="{5948A9D0-B103-4D37-96AD-1B372BF09EF7}" destId="{4005079E-9018-404B-82EA-7E3BD28E8E7C}" srcOrd="1" destOrd="0" presId="urn:microsoft.com/office/officeart/2005/8/layout/orgChart1"/>
    <dgm:cxn modelId="{3E437925-3045-4008-BCF6-79C4DE187841}" type="presParOf" srcId="{5948A9D0-B103-4D37-96AD-1B372BF09EF7}" destId="{AB36335F-A4DF-4CF1-AC32-D96210FF87C8}" srcOrd="2" destOrd="0" presId="urn:microsoft.com/office/officeart/2005/8/layout/orgChart1"/>
    <dgm:cxn modelId="{A03C83E8-4F80-4739-A18B-881F9CA11B19}" type="presParOf" srcId="{57241AAE-2F5A-49D9-94A2-A4923E550AE4}" destId="{0FE78F68-566E-40A7-966E-82BBAEFB7BD5}" srcOrd="2" destOrd="0" presId="urn:microsoft.com/office/officeart/2005/8/layout/orgChart1"/>
    <dgm:cxn modelId="{C047A884-CE59-4EDC-88DC-F218BBE0218E}" type="presParOf" srcId="{57241AAE-2F5A-49D9-94A2-A4923E550AE4}" destId="{2C439D75-FEC4-4723-A0AC-F8D38BEFC06B}" srcOrd="3" destOrd="0" presId="urn:microsoft.com/office/officeart/2005/8/layout/orgChart1"/>
    <dgm:cxn modelId="{961B996F-AAD0-4A42-B6C4-7F1CADFC514A}" type="presParOf" srcId="{2C439D75-FEC4-4723-A0AC-F8D38BEFC06B}" destId="{30F0FDAA-0B37-4CBE-B6C4-0DD312B7E034}" srcOrd="0" destOrd="0" presId="urn:microsoft.com/office/officeart/2005/8/layout/orgChart1"/>
    <dgm:cxn modelId="{6A598454-B1D3-4491-B485-F67233F58122}" type="presParOf" srcId="{30F0FDAA-0B37-4CBE-B6C4-0DD312B7E034}" destId="{115A208E-C791-4CE1-89AB-92F5279E3F99}" srcOrd="0" destOrd="0" presId="urn:microsoft.com/office/officeart/2005/8/layout/orgChart1"/>
    <dgm:cxn modelId="{6D79F068-B62F-4681-BA8C-04A18C8D53B3}" type="presParOf" srcId="{30F0FDAA-0B37-4CBE-B6C4-0DD312B7E034}" destId="{60EF79AC-263F-46CF-A2E2-D37049EA55E9}" srcOrd="1" destOrd="0" presId="urn:microsoft.com/office/officeart/2005/8/layout/orgChart1"/>
    <dgm:cxn modelId="{B4EB2E39-0B1E-4351-A8C9-6E3035D97624}" type="presParOf" srcId="{2C439D75-FEC4-4723-A0AC-F8D38BEFC06B}" destId="{FE154EF1-6C9B-4267-974E-4B092066212D}" srcOrd="1" destOrd="0" presId="urn:microsoft.com/office/officeart/2005/8/layout/orgChart1"/>
    <dgm:cxn modelId="{B188C5F7-1520-4157-8888-CC512FC0745A}" type="presParOf" srcId="{FE154EF1-6C9B-4267-974E-4B092066212D}" destId="{38A84A0B-5074-4C6A-B3AF-A7BA255F1311}" srcOrd="0" destOrd="0" presId="urn:microsoft.com/office/officeart/2005/8/layout/orgChart1"/>
    <dgm:cxn modelId="{33174E0D-06F1-4D7B-95BA-3F0E93144920}" type="presParOf" srcId="{FE154EF1-6C9B-4267-974E-4B092066212D}" destId="{FA8950FD-CF98-4D96-A579-C1B3C1EFA11A}" srcOrd="1" destOrd="0" presId="urn:microsoft.com/office/officeart/2005/8/layout/orgChart1"/>
    <dgm:cxn modelId="{5B8C423D-F8C3-495C-9EBB-A78DB838A3B4}" type="presParOf" srcId="{FA8950FD-CF98-4D96-A579-C1B3C1EFA11A}" destId="{89A5B0E5-2E77-48B3-9E0E-158086A7A135}" srcOrd="0" destOrd="0" presId="urn:microsoft.com/office/officeart/2005/8/layout/orgChart1"/>
    <dgm:cxn modelId="{0D0E45B3-C789-43C1-B978-F8C02EED9AE2}" type="presParOf" srcId="{89A5B0E5-2E77-48B3-9E0E-158086A7A135}" destId="{55235EC5-5668-441A-981F-1BB920088626}" srcOrd="0" destOrd="0" presId="urn:microsoft.com/office/officeart/2005/8/layout/orgChart1"/>
    <dgm:cxn modelId="{212587AF-E9CF-43F9-BD81-D6EAC18BDA04}" type="presParOf" srcId="{89A5B0E5-2E77-48B3-9E0E-158086A7A135}" destId="{19666A98-5342-4B1C-9252-3DC117716616}" srcOrd="1" destOrd="0" presId="urn:microsoft.com/office/officeart/2005/8/layout/orgChart1"/>
    <dgm:cxn modelId="{02F31909-B17C-4EEC-A99D-42FBF5B275D5}" type="presParOf" srcId="{FA8950FD-CF98-4D96-A579-C1B3C1EFA11A}" destId="{A44DAFF0-018A-4ADB-93F1-00DD60BC266F}" srcOrd="1" destOrd="0" presId="urn:microsoft.com/office/officeart/2005/8/layout/orgChart1"/>
    <dgm:cxn modelId="{ABA15136-AF36-4AD8-B8AB-9EFB6A2DF40A}" type="presParOf" srcId="{FA8950FD-CF98-4D96-A579-C1B3C1EFA11A}" destId="{5297A1D3-38C1-4000-9AE2-1B78758B5ED5}" srcOrd="2" destOrd="0" presId="urn:microsoft.com/office/officeart/2005/8/layout/orgChart1"/>
    <dgm:cxn modelId="{44B9D56D-E9C7-4982-BFB5-9D38A5FDCEEC}" type="presParOf" srcId="{FE154EF1-6C9B-4267-974E-4B092066212D}" destId="{011EF412-1959-454E-99D6-87B371BE8F7E}" srcOrd="2" destOrd="0" presId="urn:microsoft.com/office/officeart/2005/8/layout/orgChart1"/>
    <dgm:cxn modelId="{E8A6B04E-DA36-4AC3-8B2D-5D73D4809543}" type="presParOf" srcId="{FE154EF1-6C9B-4267-974E-4B092066212D}" destId="{01C6FF11-D648-4F5D-9CC1-D22B48DDB347}" srcOrd="3" destOrd="0" presId="urn:microsoft.com/office/officeart/2005/8/layout/orgChart1"/>
    <dgm:cxn modelId="{5C497461-6E95-4CAC-865B-63E418B1E4D6}" type="presParOf" srcId="{01C6FF11-D648-4F5D-9CC1-D22B48DDB347}" destId="{C40FAFCE-A7FC-4841-846E-4428175A18C2}" srcOrd="0" destOrd="0" presId="urn:microsoft.com/office/officeart/2005/8/layout/orgChart1"/>
    <dgm:cxn modelId="{C0987B9D-3A47-420D-9AB7-59AD96BF4FA5}" type="presParOf" srcId="{C40FAFCE-A7FC-4841-846E-4428175A18C2}" destId="{FBF7C626-C206-4585-B89E-3AFEA796FBB7}" srcOrd="0" destOrd="0" presId="urn:microsoft.com/office/officeart/2005/8/layout/orgChart1"/>
    <dgm:cxn modelId="{EAFA291D-9099-4E97-A0D9-6DB896E9A36E}" type="presParOf" srcId="{C40FAFCE-A7FC-4841-846E-4428175A18C2}" destId="{4E5A4571-C9E6-4084-918E-C7632E3E6CB6}" srcOrd="1" destOrd="0" presId="urn:microsoft.com/office/officeart/2005/8/layout/orgChart1"/>
    <dgm:cxn modelId="{84378C81-16BA-44A7-B195-C38888F00CDC}" type="presParOf" srcId="{01C6FF11-D648-4F5D-9CC1-D22B48DDB347}" destId="{CD437DE1-FF06-46A1-8871-A4795A3ED822}" srcOrd="1" destOrd="0" presId="urn:microsoft.com/office/officeart/2005/8/layout/orgChart1"/>
    <dgm:cxn modelId="{45A70B59-F9E1-4487-8EBD-B9843556B909}" type="presParOf" srcId="{01C6FF11-D648-4F5D-9CC1-D22B48DDB347}" destId="{7CD38DA3-807F-40FA-ABB8-DD22F1F7FF97}" srcOrd="2" destOrd="0" presId="urn:microsoft.com/office/officeart/2005/8/layout/orgChart1"/>
    <dgm:cxn modelId="{4DC75964-E0DE-4BC0-B0C9-B4A8144AA9E7}" type="presParOf" srcId="{2C439D75-FEC4-4723-A0AC-F8D38BEFC06B}" destId="{93C4F48B-8C52-4912-9227-B9BE596CBCD9}" srcOrd="2" destOrd="0" presId="urn:microsoft.com/office/officeart/2005/8/layout/orgChart1"/>
    <dgm:cxn modelId="{3B69DF34-712A-4008-90D0-4C42CD7641DC}" type="presParOf" srcId="{027749A7-991B-45DF-AB4A-1849BC119164}" destId="{5EE326EF-7BD8-4E12-9CDB-B54941708E1E}" srcOrd="2" destOrd="0" presId="urn:microsoft.com/office/officeart/2005/8/layout/orgChart1"/>
    <dgm:cxn modelId="{CE2E9564-3EEA-43CC-A18B-B3FACA7B9529}" type="presParOf" srcId="{072C59A8-B83A-4E89-BE89-B2D5145B0864}" destId="{BD4546C9-B69F-445C-852D-8163FCC69559}" srcOrd="2" destOrd="0" presId="urn:microsoft.com/office/officeart/2005/8/layout/orgChart1"/>
    <dgm:cxn modelId="{5D133BE6-1169-4D6D-964F-C71A41D2EFD7}" type="presParOf" srcId="{072C59A8-B83A-4E89-BE89-B2D5145B0864}" destId="{CEB05378-B0BA-422E-8B4C-4FABD30EE23A}" srcOrd="3" destOrd="0" presId="urn:microsoft.com/office/officeart/2005/8/layout/orgChart1"/>
    <dgm:cxn modelId="{8E362D73-AA3F-4DE4-867C-7B0544BA76A1}" type="presParOf" srcId="{CEB05378-B0BA-422E-8B4C-4FABD30EE23A}" destId="{C3660F71-F527-45DB-A4C6-EBCCC3E34EC5}" srcOrd="0" destOrd="0" presId="urn:microsoft.com/office/officeart/2005/8/layout/orgChart1"/>
    <dgm:cxn modelId="{6BC77614-EE09-420D-AF36-EB5C03E38DDE}" type="presParOf" srcId="{C3660F71-F527-45DB-A4C6-EBCCC3E34EC5}" destId="{AA8877E8-3CDF-43AE-891F-EB4DFBEE05FA}" srcOrd="0" destOrd="0" presId="urn:microsoft.com/office/officeart/2005/8/layout/orgChart1"/>
    <dgm:cxn modelId="{16C007CD-4311-4670-B50D-3720DE32331C}" type="presParOf" srcId="{C3660F71-F527-45DB-A4C6-EBCCC3E34EC5}" destId="{FF249A3B-CC64-4BE0-8283-BF9A818247F4}" srcOrd="1" destOrd="0" presId="urn:microsoft.com/office/officeart/2005/8/layout/orgChart1"/>
    <dgm:cxn modelId="{6D38DFBA-0991-4606-9AEC-EDE9BBACE016}" type="presParOf" srcId="{CEB05378-B0BA-422E-8B4C-4FABD30EE23A}" destId="{41DC656C-A3E2-4FC6-8B96-6A3B91B3E5D4}" srcOrd="1" destOrd="0" presId="urn:microsoft.com/office/officeart/2005/8/layout/orgChart1"/>
    <dgm:cxn modelId="{8118DEF9-C569-4546-A44A-67FDE79334AF}" type="presParOf" srcId="{CEB05378-B0BA-422E-8B4C-4FABD30EE23A}" destId="{03336E48-38A7-40E6-AC2E-1F2CFEC1CE59}" srcOrd="2" destOrd="0" presId="urn:microsoft.com/office/officeart/2005/8/layout/orgChart1"/>
    <dgm:cxn modelId="{8C92477A-AFDC-41DC-9A3E-022B20903E4B}" type="presParOf" srcId="{072C59A8-B83A-4E89-BE89-B2D5145B0864}" destId="{2168B65D-F7A6-4130-A9B9-195D3C363BA0}" srcOrd="4" destOrd="0" presId="urn:microsoft.com/office/officeart/2005/8/layout/orgChart1"/>
    <dgm:cxn modelId="{C04BC67E-F051-438E-BF21-023A1448E3E8}" type="presParOf" srcId="{072C59A8-B83A-4E89-BE89-B2D5145B0864}" destId="{7E6B6954-1AE9-49B4-870B-254DC3DE093F}" srcOrd="5" destOrd="0" presId="urn:microsoft.com/office/officeart/2005/8/layout/orgChart1"/>
    <dgm:cxn modelId="{193AC35F-4E49-427C-85C8-6A1109E0CFE2}" type="presParOf" srcId="{7E6B6954-1AE9-49B4-870B-254DC3DE093F}" destId="{23B53B15-97F2-41F7-B44A-1362FCA2ECBE}" srcOrd="0" destOrd="0" presId="urn:microsoft.com/office/officeart/2005/8/layout/orgChart1"/>
    <dgm:cxn modelId="{71D0CA6F-42E0-4CB4-8495-6B76ED7ABA02}" type="presParOf" srcId="{23B53B15-97F2-41F7-B44A-1362FCA2ECBE}" destId="{8161C069-DB3F-4FFC-B07B-DE21A4D9D864}" srcOrd="0" destOrd="0" presId="urn:microsoft.com/office/officeart/2005/8/layout/orgChart1"/>
    <dgm:cxn modelId="{7A47FD2C-52F9-491E-ACA8-4DA8840A32F3}" type="presParOf" srcId="{23B53B15-97F2-41F7-B44A-1362FCA2ECBE}" destId="{06DD576B-854D-44E8-9CB5-3EC304A39F5E}" srcOrd="1" destOrd="0" presId="urn:microsoft.com/office/officeart/2005/8/layout/orgChart1"/>
    <dgm:cxn modelId="{923C9247-8ED3-4B9D-BE2B-DF31FD304056}" type="presParOf" srcId="{7E6B6954-1AE9-49B4-870B-254DC3DE093F}" destId="{62D61CAF-B6B9-4846-BEFA-33461E6AE78C}" srcOrd="1" destOrd="0" presId="urn:microsoft.com/office/officeart/2005/8/layout/orgChart1"/>
    <dgm:cxn modelId="{35C48AD7-90C6-46E2-9DBE-589DFD01D5BF}" type="presParOf" srcId="{62D61CAF-B6B9-4846-BEFA-33461E6AE78C}" destId="{48714578-3059-4D04-A186-4A1037BED313}" srcOrd="0" destOrd="0" presId="urn:microsoft.com/office/officeart/2005/8/layout/orgChart1"/>
    <dgm:cxn modelId="{43F3F156-EA82-4408-9344-1877BA5B4A46}" type="presParOf" srcId="{62D61CAF-B6B9-4846-BEFA-33461E6AE78C}" destId="{02DC631F-DCC5-4BC5-B3ED-7270F3077AAA}" srcOrd="1" destOrd="0" presId="urn:microsoft.com/office/officeart/2005/8/layout/orgChart1"/>
    <dgm:cxn modelId="{FF05540B-40F6-4402-B132-BB752A60CCC9}" type="presParOf" srcId="{02DC631F-DCC5-4BC5-B3ED-7270F3077AAA}" destId="{EFBDDD02-2B06-42D8-A7E9-1555BAB09FA4}" srcOrd="0" destOrd="0" presId="urn:microsoft.com/office/officeart/2005/8/layout/orgChart1"/>
    <dgm:cxn modelId="{74D89291-E12C-4B3F-9AC9-2CF855472202}" type="presParOf" srcId="{EFBDDD02-2B06-42D8-A7E9-1555BAB09FA4}" destId="{8940BFF0-B001-4CB0-BB2D-DD2E5A090785}" srcOrd="0" destOrd="0" presId="urn:microsoft.com/office/officeart/2005/8/layout/orgChart1"/>
    <dgm:cxn modelId="{7B0701A1-6CF5-4A3B-8003-C627D4CFA115}" type="presParOf" srcId="{EFBDDD02-2B06-42D8-A7E9-1555BAB09FA4}" destId="{40B303FE-77D0-4247-965F-3B05B497EA05}" srcOrd="1" destOrd="0" presId="urn:microsoft.com/office/officeart/2005/8/layout/orgChart1"/>
    <dgm:cxn modelId="{AA80ED09-C7AD-4AA8-A723-B7299C23265A}" type="presParOf" srcId="{02DC631F-DCC5-4BC5-B3ED-7270F3077AAA}" destId="{CD05DAFC-4039-4DA1-BB6E-EEE405D38F1C}" srcOrd="1" destOrd="0" presId="urn:microsoft.com/office/officeart/2005/8/layout/orgChart1"/>
    <dgm:cxn modelId="{20F2FFDD-8830-437B-B347-92B12100BA2E}" type="presParOf" srcId="{02DC631F-DCC5-4BC5-B3ED-7270F3077AAA}" destId="{23F3EEFF-8065-45A0-8CBE-8A089FF7F988}" srcOrd="2" destOrd="0" presId="urn:microsoft.com/office/officeart/2005/8/layout/orgChart1"/>
    <dgm:cxn modelId="{F4BE758F-EDDE-404F-AA69-60C0DF004F80}" type="presParOf" srcId="{7E6B6954-1AE9-49B4-870B-254DC3DE093F}" destId="{4F939854-962A-469B-A27D-60D864FA0281}" srcOrd="2" destOrd="0" presId="urn:microsoft.com/office/officeart/2005/8/layout/orgChart1"/>
    <dgm:cxn modelId="{F17844C9-2D8C-4ECA-9394-AD4D96713AB9}" type="presParOf" srcId="{072C59A8-B83A-4E89-BE89-B2D5145B0864}" destId="{345C6EA0-D8C4-4562-A863-7D303D977765}" srcOrd="6" destOrd="0" presId="urn:microsoft.com/office/officeart/2005/8/layout/orgChart1"/>
    <dgm:cxn modelId="{C716F548-0658-45DB-AC5C-DC72E9B8575C}" type="presParOf" srcId="{072C59A8-B83A-4E89-BE89-B2D5145B0864}" destId="{B6990588-CB47-456A-BC7D-E280DC155C2B}" srcOrd="7" destOrd="0" presId="urn:microsoft.com/office/officeart/2005/8/layout/orgChart1"/>
    <dgm:cxn modelId="{1068718F-71C7-4F9D-A5FA-190FF026A31B}" type="presParOf" srcId="{B6990588-CB47-456A-BC7D-E280DC155C2B}" destId="{4E730D7D-8BEB-4E27-9F12-023A5BADAC00}" srcOrd="0" destOrd="0" presId="urn:microsoft.com/office/officeart/2005/8/layout/orgChart1"/>
    <dgm:cxn modelId="{B235E39F-0D7B-4595-BE01-CBE1043A6533}" type="presParOf" srcId="{4E730D7D-8BEB-4E27-9F12-023A5BADAC00}" destId="{756108C6-1919-40F7-BA9D-DECDA6E2D31E}" srcOrd="0" destOrd="0" presId="urn:microsoft.com/office/officeart/2005/8/layout/orgChart1"/>
    <dgm:cxn modelId="{A8DCB55E-D5C8-4C70-A194-547B1259D8F2}" type="presParOf" srcId="{4E730D7D-8BEB-4E27-9F12-023A5BADAC00}" destId="{0AD2288A-A433-400C-88A2-D06A09A164A8}" srcOrd="1" destOrd="0" presId="urn:microsoft.com/office/officeart/2005/8/layout/orgChart1"/>
    <dgm:cxn modelId="{95BF7303-9479-4E21-9EAD-36BA337FB5A8}" type="presParOf" srcId="{B6990588-CB47-456A-BC7D-E280DC155C2B}" destId="{2BEBF8D0-15BF-4B95-95C6-0BE4A56C08B3}" srcOrd="1" destOrd="0" presId="urn:microsoft.com/office/officeart/2005/8/layout/orgChart1"/>
    <dgm:cxn modelId="{FA84C2A4-8667-44EE-996C-57D4068A2431}" type="presParOf" srcId="{B6990588-CB47-456A-BC7D-E280DC155C2B}" destId="{B074F894-7691-4A9C-8853-8FB20C3F6B43}" srcOrd="2" destOrd="0" presId="urn:microsoft.com/office/officeart/2005/8/layout/orgChart1"/>
    <dgm:cxn modelId="{200F1F92-B0A4-4E5F-AFBA-E49C8D8B079B}" type="presParOf" srcId="{F2200386-B949-4895-B5BB-3E18AD853BF7}" destId="{D72FF5FB-A735-4A3E-B2D1-14575A0E4DED}" srcOrd="2" destOrd="0" presId="urn:microsoft.com/office/officeart/2005/8/layout/orgChart1"/>
    <dgm:cxn modelId="{5389566D-3BC2-4D9B-92FB-27032F7D2C8C}" type="presParOf" srcId="{CC4DBABB-01DC-4358-8E8D-4943D5E3B4AC}" destId="{18C1098A-987E-486A-9767-BCD693E1DC28}" srcOrd="2" destOrd="0" presId="urn:microsoft.com/office/officeart/2005/8/layout/orgChart1"/>
    <dgm:cxn modelId="{CB5F842C-7058-43CD-9690-A953E4706216}" type="presParOf" srcId="{1095B7E3-A1A6-4D93-9D7B-2520AE031052}" destId="{18B0CF13-579B-4A91-8BBF-27E5460214FC}" srcOrd="2" destOrd="0" presId="urn:microsoft.com/office/officeart/2005/8/layout/orgChart1"/>
    <dgm:cxn modelId="{981F3E57-9511-45AF-98EE-F6BEA8A15E2F}" type="presParOf" srcId="{18B0CF13-579B-4A91-8BBF-27E5460214FC}" destId="{761378EB-3F05-403C-9C78-BB9ED84B56E4}" srcOrd="0" destOrd="0" presId="urn:microsoft.com/office/officeart/2005/8/layout/orgChart1"/>
    <dgm:cxn modelId="{9C31921B-25EF-4C43-852F-B55BB8A37A11}" type="presParOf" srcId="{18B0CF13-579B-4A91-8BBF-27E5460214FC}" destId="{E06B8290-4CF9-4E82-A4B6-067CCE2321A0}" srcOrd="1" destOrd="0" presId="urn:microsoft.com/office/officeart/2005/8/layout/orgChart1"/>
    <dgm:cxn modelId="{A65CA84D-12CE-4830-A6CE-7710F01761F6}" type="presParOf" srcId="{E06B8290-4CF9-4E82-A4B6-067CCE2321A0}" destId="{C6BABBE7-CFA7-4BA8-A272-688DC292B19C}" srcOrd="0" destOrd="0" presId="urn:microsoft.com/office/officeart/2005/8/layout/orgChart1"/>
    <dgm:cxn modelId="{BA4077D4-5EAE-477F-9FBA-E56AD26BA801}" type="presParOf" srcId="{C6BABBE7-CFA7-4BA8-A272-688DC292B19C}" destId="{25EF79BD-0C13-400A-AAEB-84DB53777291}" srcOrd="0" destOrd="0" presId="urn:microsoft.com/office/officeart/2005/8/layout/orgChart1"/>
    <dgm:cxn modelId="{ED30871F-D3A3-40AF-8EAA-5A8A23A7ACD6}" type="presParOf" srcId="{C6BABBE7-CFA7-4BA8-A272-688DC292B19C}" destId="{8F67A83A-2046-49F0-BEA0-A125BA77A359}" srcOrd="1" destOrd="0" presId="urn:microsoft.com/office/officeart/2005/8/layout/orgChart1"/>
    <dgm:cxn modelId="{C6B20D8F-09DC-4A14-A2B3-CBD84DE30B07}" type="presParOf" srcId="{E06B8290-4CF9-4E82-A4B6-067CCE2321A0}" destId="{9AFD402C-D2F8-4C4F-A349-BA4D62368FAE}" srcOrd="1" destOrd="0" presId="urn:microsoft.com/office/officeart/2005/8/layout/orgChart1"/>
    <dgm:cxn modelId="{F815D9AB-6680-42AB-99B2-113A6623E6C5}" type="presParOf" srcId="{E06B8290-4CF9-4E82-A4B6-067CCE2321A0}" destId="{CB2C0913-1AFA-426F-996D-B77A437ECDF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E3EBB2-9796-446E-999C-C2D37D8A274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44884F-CE6B-40F5-B7FD-D05251EA4E08}">
      <dgm:prSet phldrT="[Text]"/>
      <dgm:spPr/>
      <dgm:t>
        <a:bodyPr/>
        <a:lstStyle/>
        <a:p>
          <a:r>
            <a:rPr lang="en-US" dirty="0"/>
            <a:t>TBD (336)</a:t>
          </a:r>
        </a:p>
      </dgm:t>
    </dgm:pt>
    <dgm:pt modelId="{AAC777E8-26FB-4115-B309-B89CBB3CAA43}" type="parTrans" cxnId="{B700964E-DFDF-4FBB-BB4E-ED48B98414E2}">
      <dgm:prSet/>
      <dgm:spPr/>
      <dgm:t>
        <a:bodyPr/>
        <a:lstStyle/>
        <a:p>
          <a:endParaRPr lang="en-US"/>
        </a:p>
      </dgm:t>
    </dgm:pt>
    <dgm:pt modelId="{76657306-F7BC-4F42-A0F0-5E6206370800}" type="sibTrans" cxnId="{B700964E-DFDF-4FBB-BB4E-ED48B98414E2}">
      <dgm:prSet/>
      <dgm:spPr/>
      <dgm:t>
        <a:bodyPr/>
        <a:lstStyle/>
        <a:p>
          <a:endParaRPr lang="en-US"/>
        </a:p>
      </dgm:t>
    </dgm:pt>
    <dgm:pt modelId="{4EB50C49-2D63-4B75-AC5E-558374ADF0F0}">
      <dgm:prSet phldrT="[Text]"/>
      <dgm:spPr/>
      <dgm:t>
        <a:bodyPr/>
        <a:lstStyle/>
        <a:p>
          <a:r>
            <a:rPr lang="en-US" dirty="0"/>
            <a:t>CSRSS (344)</a:t>
          </a:r>
        </a:p>
      </dgm:t>
    </dgm:pt>
    <dgm:pt modelId="{D9CB7C0A-ACA7-43DD-84F8-F5019AE9A711}" type="parTrans" cxnId="{65B168CC-614B-4511-B5A0-B99FEDB0F518}">
      <dgm:prSet/>
      <dgm:spPr/>
      <dgm:t>
        <a:bodyPr/>
        <a:lstStyle/>
        <a:p>
          <a:endParaRPr lang="en-US"/>
        </a:p>
      </dgm:t>
    </dgm:pt>
    <dgm:pt modelId="{366A8B25-BF60-4BC5-B01D-F7A9A961FFF8}" type="sibTrans" cxnId="{65B168CC-614B-4511-B5A0-B99FEDB0F518}">
      <dgm:prSet/>
      <dgm:spPr/>
      <dgm:t>
        <a:bodyPr/>
        <a:lstStyle/>
        <a:p>
          <a:endParaRPr lang="en-US"/>
        </a:p>
      </dgm:t>
    </dgm:pt>
    <dgm:pt modelId="{63101E14-69EE-4B48-ADAB-A9214EAAC904}">
      <dgm:prSet phldrT="[Text]"/>
      <dgm:spPr/>
      <dgm:t>
        <a:bodyPr/>
        <a:lstStyle/>
        <a:p>
          <a:r>
            <a:rPr lang="en-US" dirty="0"/>
            <a:t>WININIT (396)</a:t>
          </a:r>
        </a:p>
      </dgm:t>
    </dgm:pt>
    <dgm:pt modelId="{361749FC-A64A-4762-BDA2-9407BDE51134}" type="parTrans" cxnId="{6DA623F7-CBA2-4ECC-9C18-C3916E1883F2}">
      <dgm:prSet/>
      <dgm:spPr/>
      <dgm:t>
        <a:bodyPr/>
        <a:lstStyle/>
        <a:p>
          <a:endParaRPr lang="en-US"/>
        </a:p>
      </dgm:t>
    </dgm:pt>
    <dgm:pt modelId="{BFCE755A-CEA8-4078-9448-E1F00CF7420C}" type="sibTrans" cxnId="{6DA623F7-CBA2-4ECC-9C18-C3916E1883F2}">
      <dgm:prSet/>
      <dgm:spPr/>
      <dgm:t>
        <a:bodyPr/>
        <a:lstStyle/>
        <a:p>
          <a:endParaRPr lang="en-US"/>
        </a:p>
      </dgm:t>
    </dgm:pt>
    <dgm:pt modelId="{139EC71C-7849-4CE1-BD95-15A667B1450C}">
      <dgm:prSet phldrT="[Text]"/>
      <dgm:spPr/>
      <dgm:t>
        <a:bodyPr/>
        <a:lstStyle/>
        <a:p>
          <a:r>
            <a:rPr lang="en-US" dirty="0"/>
            <a:t>CONHOST (1284)</a:t>
          </a:r>
        </a:p>
      </dgm:t>
    </dgm:pt>
    <dgm:pt modelId="{5B74BCF5-ACF4-42F6-B5BB-2A4EFFEE6BDA}" type="parTrans" cxnId="{09845EBF-94FB-4370-9C4B-7D22FB604D2D}">
      <dgm:prSet/>
      <dgm:spPr/>
      <dgm:t>
        <a:bodyPr/>
        <a:lstStyle/>
        <a:p>
          <a:endParaRPr lang="en-US"/>
        </a:p>
      </dgm:t>
    </dgm:pt>
    <dgm:pt modelId="{147AE6AF-C267-4604-A921-A1623F16B32A}" type="sibTrans" cxnId="{09845EBF-94FB-4370-9C4B-7D22FB604D2D}">
      <dgm:prSet/>
      <dgm:spPr/>
      <dgm:t>
        <a:bodyPr/>
        <a:lstStyle/>
        <a:p>
          <a:endParaRPr lang="en-US"/>
        </a:p>
      </dgm:t>
    </dgm:pt>
    <dgm:pt modelId="{B3659857-C8ED-4471-85DF-E1C26AF3C8B6}">
      <dgm:prSet phldrT="[Text]"/>
      <dgm:spPr/>
      <dgm:t>
        <a:bodyPr/>
        <a:lstStyle/>
        <a:p>
          <a:r>
            <a:rPr lang="en-US" dirty="0"/>
            <a:t>CONHOST (1508)</a:t>
          </a:r>
        </a:p>
      </dgm:t>
    </dgm:pt>
    <dgm:pt modelId="{A6C61E0E-307C-4902-BD3C-20E9E3E16EB5}" type="parTrans" cxnId="{0872B37D-27F0-4EB1-8762-2412002213B6}">
      <dgm:prSet/>
      <dgm:spPr/>
      <dgm:t>
        <a:bodyPr/>
        <a:lstStyle/>
        <a:p>
          <a:endParaRPr lang="en-US"/>
        </a:p>
      </dgm:t>
    </dgm:pt>
    <dgm:pt modelId="{B6E0B49E-2090-4E1F-B14C-A23E3851229F}" type="sibTrans" cxnId="{0872B37D-27F0-4EB1-8762-2412002213B6}">
      <dgm:prSet/>
      <dgm:spPr/>
      <dgm:t>
        <a:bodyPr/>
        <a:lstStyle/>
        <a:p>
          <a:endParaRPr lang="en-US"/>
        </a:p>
      </dgm:t>
    </dgm:pt>
    <dgm:pt modelId="{2F215952-0AA2-416B-88B0-18F1387FBD77}">
      <dgm:prSet phldrT="[Text]"/>
      <dgm:spPr/>
      <dgm:t>
        <a:bodyPr/>
        <a:lstStyle/>
        <a:p>
          <a:r>
            <a:rPr lang="en-US" dirty="0"/>
            <a:t>SERVICES (500)</a:t>
          </a:r>
        </a:p>
      </dgm:t>
    </dgm:pt>
    <dgm:pt modelId="{FD464309-665A-4A0F-A6FE-762413187E5B}" type="parTrans" cxnId="{DCEAD5EB-01EC-45A4-8BD5-3A78F767F632}">
      <dgm:prSet/>
      <dgm:spPr/>
      <dgm:t>
        <a:bodyPr/>
        <a:lstStyle/>
        <a:p>
          <a:endParaRPr lang="en-US"/>
        </a:p>
      </dgm:t>
    </dgm:pt>
    <dgm:pt modelId="{8570176C-FA00-450D-A0DE-B416BE3C66BD}" type="sibTrans" cxnId="{DCEAD5EB-01EC-45A4-8BD5-3A78F767F632}">
      <dgm:prSet/>
      <dgm:spPr/>
      <dgm:t>
        <a:bodyPr/>
        <a:lstStyle/>
        <a:p>
          <a:endParaRPr lang="en-US"/>
        </a:p>
      </dgm:t>
    </dgm:pt>
    <dgm:pt modelId="{3F1B6B69-DB35-4175-A54C-F45E9FC9CE08}">
      <dgm:prSet phldrT="[Text]"/>
      <dgm:spPr/>
      <dgm:t>
        <a:bodyPr/>
        <a:lstStyle/>
        <a:p>
          <a:r>
            <a:rPr lang="en-US" dirty="0"/>
            <a:t>LSASS (516)</a:t>
          </a:r>
        </a:p>
      </dgm:t>
    </dgm:pt>
    <dgm:pt modelId="{5AF2B217-07D2-4F9B-A286-FC867180BCC5}" type="parTrans" cxnId="{807A5DFA-F87A-4FFE-ABAF-ACA6F2224475}">
      <dgm:prSet/>
      <dgm:spPr/>
      <dgm:t>
        <a:bodyPr/>
        <a:lstStyle/>
        <a:p>
          <a:endParaRPr lang="en-US"/>
        </a:p>
      </dgm:t>
    </dgm:pt>
    <dgm:pt modelId="{0FFD5A01-F565-4B37-AB28-4D35EC58C37B}" type="sibTrans" cxnId="{807A5DFA-F87A-4FFE-ABAF-ACA6F2224475}">
      <dgm:prSet/>
      <dgm:spPr/>
      <dgm:t>
        <a:bodyPr/>
        <a:lstStyle/>
        <a:p>
          <a:endParaRPr lang="en-US"/>
        </a:p>
      </dgm:t>
    </dgm:pt>
    <dgm:pt modelId="{EDCDC023-25A3-442B-A391-6E3A57BA42E5}">
      <dgm:prSet phldrT="[Text]"/>
      <dgm:spPr/>
      <dgm:t>
        <a:bodyPr/>
        <a:lstStyle/>
        <a:p>
          <a:r>
            <a:rPr lang="en-US" dirty="0"/>
            <a:t>LSM (524)</a:t>
          </a:r>
        </a:p>
      </dgm:t>
    </dgm:pt>
    <dgm:pt modelId="{16308BB3-2B83-43B4-8465-468F5FA4B9B1}" type="parTrans" cxnId="{F226FDC0-C2DB-4A74-8DFF-D391B91F3084}">
      <dgm:prSet/>
      <dgm:spPr/>
      <dgm:t>
        <a:bodyPr/>
        <a:lstStyle/>
        <a:p>
          <a:endParaRPr lang="en-US"/>
        </a:p>
      </dgm:t>
    </dgm:pt>
    <dgm:pt modelId="{CB047C2D-1B1A-45D8-8B00-91B8AF5B8B00}" type="sibTrans" cxnId="{F226FDC0-C2DB-4A74-8DFF-D391B91F3084}">
      <dgm:prSet/>
      <dgm:spPr/>
      <dgm:t>
        <a:bodyPr/>
        <a:lstStyle/>
        <a:p>
          <a:endParaRPr lang="en-US"/>
        </a:p>
      </dgm:t>
    </dgm:pt>
    <dgm:pt modelId="{813F7651-A1AB-4A92-9CD8-6B3AFF80E218}">
      <dgm:prSet phldrT="[Text]"/>
      <dgm:spPr/>
      <dgm:t>
        <a:bodyPr/>
        <a:lstStyle/>
        <a:p>
          <a:endParaRPr lang="en-US" dirty="0"/>
        </a:p>
      </dgm:t>
    </dgm:pt>
    <dgm:pt modelId="{08C4D3D2-57A7-4BAC-A8EE-262C2218426B}" type="parTrans" cxnId="{E47073E6-BCBE-4747-8BA3-3592EF665F06}">
      <dgm:prSet/>
      <dgm:spPr/>
      <dgm:t>
        <a:bodyPr/>
        <a:lstStyle/>
        <a:p>
          <a:endParaRPr lang="en-US"/>
        </a:p>
      </dgm:t>
    </dgm:pt>
    <dgm:pt modelId="{C241FB10-1FE6-4F15-8E0F-EA215D8AFD7F}" type="sibTrans" cxnId="{E47073E6-BCBE-4747-8BA3-3592EF665F06}">
      <dgm:prSet/>
      <dgm:spPr/>
      <dgm:t>
        <a:bodyPr/>
        <a:lstStyle/>
        <a:p>
          <a:endParaRPr lang="en-US"/>
        </a:p>
      </dgm:t>
    </dgm:pt>
    <dgm:pt modelId="{7D8B9544-E574-4FEF-AAF6-93B26E6CFB39}" type="pres">
      <dgm:prSet presAssocID="{EDE3EBB2-9796-446E-999C-C2D37D8A27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95B7E3-A1A6-4D93-9D7B-2520AE031052}" type="pres">
      <dgm:prSet presAssocID="{5C44884F-CE6B-40F5-B7FD-D05251EA4E08}" presName="hierRoot1" presStyleCnt="0">
        <dgm:presLayoutVars>
          <dgm:hierBranch val="init"/>
        </dgm:presLayoutVars>
      </dgm:prSet>
      <dgm:spPr/>
    </dgm:pt>
    <dgm:pt modelId="{C67D53D6-58DF-48E9-A3C8-C7E46129AEF5}" type="pres">
      <dgm:prSet presAssocID="{5C44884F-CE6B-40F5-B7FD-D05251EA4E08}" presName="rootComposite1" presStyleCnt="0"/>
      <dgm:spPr/>
    </dgm:pt>
    <dgm:pt modelId="{62879FF1-0C37-4585-A6DC-89416C915750}" type="pres">
      <dgm:prSet presAssocID="{5C44884F-CE6B-40F5-B7FD-D05251EA4E08}" presName="rootText1" presStyleLbl="node0" presStyleIdx="0" presStyleCnt="1">
        <dgm:presLayoutVars>
          <dgm:chPref val="3"/>
        </dgm:presLayoutVars>
      </dgm:prSet>
      <dgm:spPr/>
    </dgm:pt>
    <dgm:pt modelId="{C4B0976B-FAF6-4A3C-A2F2-49B32DEBF493}" type="pres">
      <dgm:prSet presAssocID="{5C44884F-CE6B-40F5-B7FD-D05251EA4E08}" presName="rootConnector1" presStyleLbl="node1" presStyleIdx="0" presStyleCnt="0"/>
      <dgm:spPr/>
    </dgm:pt>
    <dgm:pt modelId="{EA6C6382-E485-4DF0-882B-C5BF433AA0E0}" type="pres">
      <dgm:prSet presAssocID="{5C44884F-CE6B-40F5-B7FD-D05251EA4E08}" presName="hierChild2" presStyleCnt="0"/>
      <dgm:spPr/>
    </dgm:pt>
    <dgm:pt modelId="{F8F731AA-7C98-483C-9F94-91790328AF95}" type="pres">
      <dgm:prSet presAssocID="{D9CB7C0A-ACA7-43DD-84F8-F5019AE9A711}" presName="Name37" presStyleLbl="parChTrans1D2" presStyleIdx="0" presStyleCnt="2"/>
      <dgm:spPr/>
    </dgm:pt>
    <dgm:pt modelId="{8BBFCECE-CA86-4E15-A919-41FCB2423CF7}" type="pres">
      <dgm:prSet presAssocID="{4EB50C49-2D63-4B75-AC5E-558374ADF0F0}" presName="hierRoot2" presStyleCnt="0">
        <dgm:presLayoutVars>
          <dgm:hierBranch val="init"/>
        </dgm:presLayoutVars>
      </dgm:prSet>
      <dgm:spPr/>
    </dgm:pt>
    <dgm:pt modelId="{440447CF-3E76-44C2-8257-F1689E958AED}" type="pres">
      <dgm:prSet presAssocID="{4EB50C49-2D63-4B75-AC5E-558374ADF0F0}" presName="rootComposite" presStyleCnt="0"/>
      <dgm:spPr/>
    </dgm:pt>
    <dgm:pt modelId="{3E153FA2-46DD-4694-9712-48121B9A05E3}" type="pres">
      <dgm:prSet presAssocID="{4EB50C49-2D63-4B75-AC5E-558374ADF0F0}" presName="rootText" presStyleLbl="node2" presStyleIdx="0" presStyleCnt="2">
        <dgm:presLayoutVars>
          <dgm:chPref val="3"/>
        </dgm:presLayoutVars>
      </dgm:prSet>
      <dgm:spPr/>
    </dgm:pt>
    <dgm:pt modelId="{753328A8-D317-4DAF-B2CA-DE301D4F1CFF}" type="pres">
      <dgm:prSet presAssocID="{4EB50C49-2D63-4B75-AC5E-558374ADF0F0}" presName="rootConnector" presStyleLbl="node2" presStyleIdx="0" presStyleCnt="2"/>
      <dgm:spPr/>
    </dgm:pt>
    <dgm:pt modelId="{57AD1E73-DAC9-424F-8050-A27801C098C9}" type="pres">
      <dgm:prSet presAssocID="{4EB50C49-2D63-4B75-AC5E-558374ADF0F0}" presName="hierChild4" presStyleCnt="0"/>
      <dgm:spPr/>
    </dgm:pt>
    <dgm:pt modelId="{0A78BF23-00AC-4445-BB27-A0F8A824E835}" type="pres">
      <dgm:prSet presAssocID="{5B74BCF5-ACF4-42F6-B5BB-2A4EFFEE6BDA}" presName="Name37" presStyleLbl="parChTrans1D3" presStyleIdx="0" presStyleCnt="6"/>
      <dgm:spPr/>
    </dgm:pt>
    <dgm:pt modelId="{8A1AEA1C-C58B-49B2-AFA8-751A602302FE}" type="pres">
      <dgm:prSet presAssocID="{139EC71C-7849-4CE1-BD95-15A667B1450C}" presName="hierRoot2" presStyleCnt="0">
        <dgm:presLayoutVars>
          <dgm:hierBranch val="init"/>
        </dgm:presLayoutVars>
      </dgm:prSet>
      <dgm:spPr/>
    </dgm:pt>
    <dgm:pt modelId="{54D06F9F-6FA1-47B0-A77C-E132E5630410}" type="pres">
      <dgm:prSet presAssocID="{139EC71C-7849-4CE1-BD95-15A667B1450C}" presName="rootComposite" presStyleCnt="0"/>
      <dgm:spPr/>
    </dgm:pt>
    <dgm:pt modelId="{9019C734-9FFE-491E-9ED3-D0A6215FDBA9}" type="pres">
      <dgm:prSet presAssocID="{139EC71C-7849-4CE1-BD95-15A667B1450C}" presName="rootText" presStyleLbl="node3" presStyleIdx="0" presStyleCnt="6">
        <dgm:presLayoutVars>
          <dgm:chPref val="3"/>
        </dgm:presLayoutVars>
      </dgm:prSet>
      <dgm:spPr/>
    </dgm:pt>
    <dgm:pt modelId="{13676D2A-398F-470E-8451-ADFF2F439D55}" type="pres">
      <dgm:prSet presAssocID="{139EC71C-7849-4CE1-BD95-15A667B1450C}" presName="rootConnector" presStyleLbl="node3" presStyleIdx="0" presStyleCnt="6"/>
      <dgm:spPr/>
    </dgm:pt>
    <dgm:pt modelId="{CE991C7A-96BA-4EDC-BC5B-B163C31F2C90}" type="pres">
      <dgm:prSet presAssocID="{139EC71C-7849-4CE1-BD95-15A667B1450C}" presName="hierChild4" presStyleCnt="0"/>
      <dgm:spPr/>
    </dgm:pt>
    <dgm:pt modelId="{70A72BBD-02F6-46D3-AC16-32C3D88327BE}" type="pres">
      <dgm:prSet presAssocID="{139EC71C-7849-4CE1-BD95-15A667B1450C}" presName="hierChild5" presStyleCnt="0"/>
      <dgm:spPr/>
    </dgm:pt>
    <dgm:pt modelId="{17D483A2-8545-49C7-83CA-80A63351E444}" type="pres">
      <dgm:prSet presAssocID="{A6C61E0E-307C-4902-BD3C-20E9E3E16EB5}" presName="Name37" presStyleLbl="parChTrans1D3" presStyleIdx="1" presStyleCnt="6"/>
      <dgm:spPr/>
    </dgm:pt>
    <dgm:pt modelId="{90A4217C-201C-47B1-ADE6-8BCA12CFABDF}" type="pres">
      <dgm:prSet presAssocID="{B3659857-C8ED-4471-85DF-E1C26AF3C8B6}" presName="hierRoot2" presStyleCnt="0">
        <dgm:presLayoutVars>
          <dgm:hierBranch val="init"/>
        </dgm:presLayoutVars>
      </dgm:prSet>
      <dgm:spPr/>
    </dgm:pt>
    <dgm:pt modelId="{CF48F941-E24E-4A2C-B991-F20C33BE0DFC}" type="pres">
      <dgm:prSet presAssocID="{B3659857-C8ED-4471-85DF-E1C26AF3C8B6}" presName="rootComposite" presStyleCnt="0"/>
      <dgm:spPr/>
    </dgm:pt>
    <dgm:pt modelId="{159B2C5A-8C01-4CB0-AEF9-B4C1BD35AEA9}" type="pres">
      <dgm:prSet presAssocID="{B3659857-C8ED-4471-85DF-E1C26AF3C8B6}" presName="rootText" presStyleLbl="node3" presStyleIdx="1" presStyleCnt="6">
        <dgm:presLayoutVars>
          <dgm:chPref val="3"/>
        </dgm:presLayoutVars>
      </dgm:prSet>
      <dgm:spPr/>
    </dgm:pt>
    <dgm:pt modelId="{503592B0-3A6F-4B28-9345-CCC7CCC416CD}" type="pres">
      <dgm:prSet presAssocID="{B3659857-C8ED-4471-85DF-E1C26AF3C8B6}" presName="rootConnector" presStyleLbl="node3" presStyleIdx="1" presStyleCnt="6"/>
      <dgm:spPr/>
    </dgm:pt>
    <dgm:pt modelId="{C38100F6-ABB2-4532-90BC-D04A2D65B73B}" type="pres">
      <dgm:prSet presAssocID="{B3659857-C8ED-4471-85DF-E1C26AF3C8B6}" presName="hierChild4" presStyleCnt="0"/>
      <dgm:spPr/>
    </dgm:pt>
    <dgm:pt modelId="{FA3CAD8F-20D8-4F64-BD44-724CA3E3ACAB}" type="pres">
      <dgm:prSet presAssocID="{B3659857-C8ED-4471-85DF-E1C26AF3C8B6}" presName="hierChild5" presStyleCnt="0"/>
      <dgm:spPr/>
    </dgm:pt>
    <dgm:pt modelId="{2A597F03-6D82-4265-829E-96F80C89E86A}" type="pres">
      <dgm:prSet presAssocID="{4EB50C49-2D63-4B75-AC5E-558374ADF0F0}" presName="hierChild5" presStyleCnt="0"/>
      <dgm:spPr/>
    </dgm:pt>
    <dgm:pt modelId="{09FE6BEC-5BC9-404D-A36A-5ABA012ADC90}" type="pres">
      <dgm:prSet presAssocID="{361749FC-A64A-4762-BDA2-9407BDE51134}" presName="Name37" presStyleLbl="parChTrans1D2" presStyleIdx="1" presStyleCnt="2"/>
      <dgm:spPr/>
    </dgm:pt>
    <dgm:pt modelId="{4F665963-0CE7-451C-BE27-EEA38969F120}" type="pres">
      <dgm:prSet presAssocID="{63101E14-69EE-4B48-ADAB-A9214EAAC904}" presName="hierRoot2" presStyleCnt="0">
        <dgm:presLayoutVars>
          <dgm:hierBranch val="init"/>
        </dgm:presLayoutVars>
      </dgm:prSet>
      <dgm:spPr/>
    </dgm:pt>
    <dgm:pt modelId="{9EF1BCDE-6F2B-4E3C-AC2F-C62CE8DAAE60}" type="pres">
      <dgm:prSet presAssocID="{63101E14-69EE-4B48-ADAB-A9214EAAC904}" presName="rootComposite" presStyleCnt="0"/>
      <dgm:spPr/>
    </dgm:pt>
    <dgm:pt modelId="{1F5F7138-011E-4B25-BF1D-95134F7B6533}" type="pres">
      <dgm:prSet presAssocID="{63101E14-69EE-4B48-ADAB-A9214EAAC904}" presName="rootText" presStyleLbl="node2" presStyleIdx="1" presStyleCnt="2">
        <dgm:presLayoutVars>
          <dgm:chPref val="3"/>
        </dgm:presLayoutVars>
      </dgm:prSet>
      <dgm:spPr/>
    </dgm:pt>
    <dgm:pt modelId="{F9565FE7-971E-4CAA-972D-F0A6A7EB3D67}" type="pres">
      <dgm:prSet presAssocID="{63101E14-69EE-4B48-ADAB-A9214EAAC904}" presName="rootConnector" presStyleLbl="node2" presStyleIdx="1" presStyleCnt="2"/>
      <dgm:spPr/>
    </dgm:pt>
    <dgm:pt modelId="{DE074964-503F-49D1-B5FD-6A247EE048CB}" type="pres">
      <dgm:prSet presAssocID="{63101E14-69EE-4B48-ADAB-A9214EAAC904}" presName="hierChild4" presStyleCnt="0"/>
      <dgm:spPr/>
    </dgm:pt>
    <dgm:pt modelId="{1BE50762-4254-4499-BBDB-485619CF55A0}" type="pres">
      <dgm:prSet presAssocID="{FD464309-665A-4A0F-A6FE-762413187E5B}" presName="Name37" presStyleLbl="parChTrans1D3" presStyleIdx="2" presStyleCnt="6"/>
      <dgm:spPr/>
    </dgm:pt>
    <dgm:pt modelId="{0DBCB7D3-0A64-407E-A943-F3B4BA147641}" type="pres">
      <dgm:prSet presAssocID="{2F215952-0AA2-416B-88B0-18F1387FBD77}" presName="hierRoot2" presStyleCnt="0">
        <dgm:presLayoutVars>
          <dgm:hierBranch val="init"/>
        </dgm:presLayoutVars>
      </dgm:prSet>
      <dgm:spPr/>
    </dgm:pt>
    <dgm:pt modelId="{7EA2F8F2-EDCC-4DEA-83C4-CA5A70F60399}" type="pres">
      <dgm:prSet presAssocID="{2F215952-0AA2-416B-88B0-18F1387FBD77}" presName="rootComposite" presStyleCnt="0"/>
      <dgm:spPr/>
    </dgm:pt>
    <dgm:pt modelId="{965F2494-D1D4-4199-9411-8FE19EA73B4E}" type="pres">
      <dgm:prSet presAssocID="{2F215952-0AA2-416B-88B0-18F1387FBD77}" presName="rootText" presStyleLbl="node3" presStyleIdx="2" presStyleCnt="6">
        <dgm:presLayoutVars>
          <dgm:chPref val="3"/>
        </dgm:presLayoutVars>
      </dgm:prSet>
      <dgm:spPr/>
    </dgm:pt>
    <dgm:pt modelId="{96D244BE-3E46-480F-93EB-E3E549E01A79}" type="pres">
      <dgm:prSet presAssocID="{2F215952-0AA2-416B-88B0-18F1387FBD77}" presName="rootConnector" presStyleLbl="node3" presStyleIdx="2" presStyleCnt="6"/>
      <dgm:spPr/>
    </dgm:pt>
    <dgm:pt modelId="{B2AF6989-48D7-47C1-A3D9-474B658DAD12}" type="pres">
      <dgm:prSet presAssocID="{2F215952-0AA2-416B-88B0-18F1387FBD77}" presName="hierChild4" presStyleCnt="0"/>
      <dgm:spPr/>
    </dgm:pt>
    <dgm:pt modelId="{5F9F14AD-AD3F-414F-B590-1A993E511E00}" type="pres">
      <dgm:prSet presAssocID="{2F215952-0AA2-416B-88B0-18F1387FBD77}" presName="hierChild5" presStyleCnt="0"/>
      <dgm:spPr/>
    </dgm:pt>
    <dgm:pt modelId="{8374980A-7FC6-4694-ABAC-01AF9596E7A3}" type="pres">
      <dgm:prSet presAssocID="{5AF2B217-07D2-4F9B-A286-FC867180BCC5}" presName="Name37" presStyleLbl="parChTrans1D3" presStyleIdx="3" presStyleCnt="6"/>
      <dgm:spPr/>
    </dgm:pt>
    <dgm:pt modelId="{FD71893A-B458-4031-A050-3EB4D8BF6EA9}" type="pres">
      <dgm:prSet presAssocID="{3F1B6B69-DB35-4175-A54C-F45E9FC9CE08}" presName="hierRoot2" presStyleCnt="0">
        <dgm:presLayoutVars>
          <dgm:hierBranch val="init"/>
        </dgm:presLayoutVars>
      </dgm:prSet>
      <dgm:spPr/>
    </dgm:pt>
    <dgm:pt modelId="{57CF1789-314C-48F8-9235-7675FF55F5D4}" type="pres">
      <dgm:prSet presAssocID="{3F1B6B69-DB35-4175-A54C-F45E9FC9CE08}" presName="rootComposite" presStyleCnt="0"/>
      <dgm:spPr/>
    </dgm:pt>
    <dgm:pt modelId="{76500772-B801-4256-9DBC-74CD4DC23441}" type="pres">
      <dgm:prSet presAssocID="{3F1B6B69-DB35-4175-A54C-F45E9FC9CE08}" presName="rootText" presStyleLbl="node3" presStyleIdx="3" presStyleCnt="6">
        <dgm:presLayoutVars>
          <dgm:chPref val="3"/>
        </dgm:presLayoutVars>
      </dgm:prSet>
      <dgm:spPr/>
    </dgm:pt>
    <dgm:pt modelId="{5A8B2946-F934-41D0-83EC-A39D4F5B8BAF}" type="pres">
      <dgm:prSet presAssocID="{3F1B6B69-DB35-4175-A54C-F45E9FC9CE08}" presName="rootConnector" presStyleLbl="node3" presStyleIdx="3" presStyleCnt="6"/>
      <dgm:spPr/>
    </dgm:pt>
    <dgm:pt modelId="{42D9934A-48D9-4B7A-B289-94B94315E63D}" type="pres">
      <dgm:prSet presAssocID="{3F1B6B69-DB35-4175-A54C-F45E9FC9CE08}" presName="hierChild4" presStyleCnt="0"/>
      <dgm:spPr/>
    </dgm:pt>
    <dgm:pt modelId="{FAAECBE0-B896-4CDD-8C5D-264035FDFE29}" type="pres">
      <dgm:prSet presAssocID="{3F1B6B69-DB35-4175-A54C-F45E9FC9CE08}" presName="hierChild5" presStyleCnt="0"/>
      <dgm:spPr/>
    </dgm:pt>
    <dgm:pt modelId="{87B52E4A-4007-4CAB-95F2-DE168C49C31E}" type="pres">
      <dgm:prSet presAssocID="{16308BB3-2B83-43B4-8465-468F5FA4B9B1}" presName="Name37" presStyleLbl="parChTrans1D3" presStyleIdx="4" presStyleCnt="6"/>
      <dgm:spPr/>
    </dgm:pt>
    <dgm:pt modelId="{EAF377DB-839F-42DC-A114-8E3D12C6B8FE}" type="pres">
      <dgm:prSet presAssocID="{EDCDC023-25A3-442B-A391-6E3A57BA42E5}" presName="hierRoot2" presStyleCnt="0">
        <dgm:presLayoutVars>
          <dgm:hierBranch val="init"/>
        </dgm:presLayoutVars>
      </dgm:prSet>
      <dgm:spPr/>
    </dgm:pt>
    <dgm:pt modelId="{804A09D2-6AC3-4C85-8A7E-FEE7126DCBFF}" type="pres">
      <dgm:prSet presAssocID="{EDCDC023-25A3-442B-A391-6E3A57BA42E5}" presName="rootComposite" presStyleCnt="0"/>
      <dgm:spPr/>
    </dgm:pt>
    <dgm:pt modelId="{190BB467-DEFD-43D1-9501-EDEE5DC874A6}" type="pres">
      <dgm:prSet presAssocID="{EDCDC023-25A3-442B-A391-6E3A57BA42E5}" presName="rootText" presStyleLbl="node3" presStyleIdx="4" presStyleCnt="6">
        <dgm:presLayoutVars>
          <dgm:chPref val="3"/>
        </dgm:presLayoutVars>
      </dgm:prSet>
      <dgm:spPr/>
    </dgm:pt>
    <dgm:pt modelId="{6BC776FF-3E84-4625-8035-ACE93116B5C6}" type="pres">
      <dgm:prSet presAssocID="{EDCDC023-25A3-442B-A391-6E3A57BA42E5}" presName="rootConnector" presStyleLbl="node3" presStyleIdx="4" presStyleCnt="6"/>
      <dgm:spPr/>
    </dgm:pt>
    <dgm:pt modelId="{3A66C3F5-2AF1-4C67-8B27-5953D75386ED}" type="pres">
      <dgm:prSet presAssocID="{EDCDC023-25A3-442B-A391-6E3A57BA42E5}" presName="hierChild4" presStyleCnt="0"/>
      <dgm:spPr/>
    </dgm:pt>
    <dgm:pt modelId="{895E697D-8268-4322-839E-982D8B3F2D71}" type="pres">
      <dgm:prSet presAssocID="{EDCDC023-25A3-442B-A391-6E3A57BA42E5}" presName="hierChild5" presStyleCnt="0"/>
      <dgm:spPr/>
    </dgm:pt>
    <dgm:pt modelId="{8D698ADD-5837-4835-9460-286090FD68AC}" type="pres">
      <dgm:prSet presAssocID="{08C4D3D2-57A7-4BAC-A8EE-262C2218426B}" presName="Name37" presStyleLbl="parChTrans1D3" presStyleIdx="5" presStyleCnt="6"/>
      <dgm:spPr/>
    </dgm:pt>
    <dgm:pt modelId="{0F304EC3-C3CF-410D-B537-AEF3600D6222}" type="pres">
      <dgm:prSet presAssocID="{813F7651-A1AB-4A92-9CD8-6B3AFF80E218}" presName="hierRoot2" presStyleCnt="0">
        <dgm:presLayoutVars>
          <dgm:hierBranch val="init"/>
        </dgm:presLayoutVars>
      </dgm:prSet>
      <dgm:spPr/>
    </dgm:pt>
    <dgm:pt modelId="{2F9499D2-3253-42E2-8142-22F9375CFC57}" type="pres">
      <dgm:prSet presAssocID="{813F7651-A1AB-4A92-9CD8-6B3AFF80E218}" presName="rootComposite" presStyleCnt="0"/>
      <dgm:spPr/>
    </dgm:pt>
    <dgm:pt modelId="{C10D0C2D-7F04-4982-99C1-460A79B95FA8}" type="pres">
      <dgm:prSet presAssocID="{813F7651-A1AB-4A92-9CD8-6B3AFF80E218}" presName="rootText" presStyleLbl="node3" presStyleIdx="5" presStyleCnt="6">
        <dgm:presLayoutVars>
          <dgm:chPref val="3"/>
        </dgm:presLayoutVars>
      </dgm:prSet>
      <dgm:spPr/>
    </dgm:pt>
    <dgm:pt modelId="{5C2FAF4F-5EFD-4A37-B963-5E28EF3A2CA2}" type="pres">
      <dgm:prSet presAssocID="{813F7651-A1AB-4A92-9CD8-6B3AFF80E218}" presName="rootConnector" presStyleLbl="node3" presStyleIdx="5" presStyleCnt="6"/>
      <dgm:spPr/>
    </dgm:pt>
    <dgm:pt modelId="{7E6314D0-BC63-4F15-A012-053E68B102EF}" type="pres">
      <dgm:prSet presAssocID="{813F7651-A1AB-4A92-9CD8-6B3AFF80E218}" presName="hierChild4" presStyleCnt="0"/>
      <dgm:spPr/>
    </dgm:pt>
    <dgm:pt modelId="{7D5EF299-F2A8-4EDC-9280-EF90C7BEF200}" type="pres">
      <dgm:prSet presAssocID="{813F7651-A1AB-4A92-9CD8-6B3AFF80E218}" presName="hierChild5" presStyleCnt="0"/>
      <dgm:spPr/>
    </dgm:pt>
    <dgm:pt modelId="{DB3233CC-8502-43D1-9570-62EC6C8A36D7}" type="pres">
      <dgm:prSet presAssocID="{63101E14-69EE-4B48-ADAB-A9214EAAC904}" presName="hierChild5" presStyleCnt="0"/>
      <dgm:spPr/>
    </dgm:pt>
    <dgm:pt modelId="{18B0CF13-579B-4A91-8BBF-27E5460214FC}" type="pres">
      <dgm:prSet presAssocID="{5C44884F-CE6B-40F5-B7FD-D05251EA4E08}" presName="hierChild3" presStyleCnt="0"/>
      <dgm:spPr/>
    </dgm:pt>
  </dgm:ptLst>
  <dgm:cxnLst>
    <dgm:cxn modelId="{49D77D08-324D-4C92-A50F-3E06863CFCE7}" type="presOf" srcId="{361749FC-A64A-4762-BDA2-9407BDE51134}" destId="{09FE6BEC-5BC9-404D-A36A-5ABA012ADC90}" srcOrd="0" destOrd="0" presId="urn:microsoft.com/office/officeart/2005/8/layout/orgChart1"/>
    <dgm:cxn modelId="{C9EFDA0B-2E67-4624-85F8-7B9EBF0E1069}" type="presOf" srcId="{2F215952-0AA2-416B-88B0-18F1387FBD77}" destId="{96D244BE-3E46-480F-93EB-E3E549E01A79}" srcOrd="1" destOrd="0" presId="urn:microsoft.com/office/officeart/2005/8/layout/orgChart1"/>
    <dgm:cxn modelId="{E4FFA40E-47DA-4638-BCC1-9414E464E206}" type="presOf" srcId="{3F1B6B69-DB35-4175-A54C-F45E9FC9CE08}" destId="{5A8B2946-F934-41D0-83EC-A39D4F5B8BAF}" srcOrd="1" destOrd="0" presId="urn:microsoft.com/office/officeart/2005/8/layout/orgChart1"/>
    <dgm:cxn modelId="{0399FE2D-41FD-4A6C-8753-C8BA66BB6676}" type="presOf" srcId="{63101E14-69EE-4B48-ADAB-A9214EAAC904}" destId="{1F5F7138-011E-4B25-BF1D-95134F7B6533}" srcOrd="0" destOrd="0" presId="urn:microsoft.com/office/officeart/2005/8/layout/orgChart1"/>
    <dgm:cxn modelId="{3C487032-DFB3-40EC-8022-3C412E350D55}" type="presOf" srcId="{08C4D3D2-57A7-4BAC-A8EE-262C2218426B}" destId="{8D698ADD-5837-4835-9460-286090FD68AC}" srcOrd="0" destOrd="0" presId="urn:microsoft.com/office/officeart/2005/8/layout/orgChart1"/>
    <dgm:cxn modelId="{DA2C123C-CE39-4D13-AF68-AEE4090ACDF2}" type="presOf" srcId="{B3659857-C8ED-4471-85DF-E1C26AF3C8B6}" destId="{503592B0-3A6F-4B28-9345-CCC7CCC416CD}" srcOrd="1" destOrd="0" presId="urn:microsoft.com/office/officeart/2005/8/layout/orgChart1"/>
    <dgm:cxn modelId="{7E6EA25B-39BB-469D-8DA8-2AD037E5AC3B}" type="presOf" srcId="{813F7651-A1AB-4A92-9CD8-6B3AFF80E218}" destId="{C10D0C2D-7F04-4982-99C1-460A79B95FA8}" srcOrd="0" destOrd="0" presId="urn:microsoft.com/office/officeart/2005/8/layout/orgChart1"/>
    <dgm:cxn modelId="{2A666441-C2A0-4CC7-99F8-7A4763E5FCC1}" type="presOf" srcId="{3F1B6B69-DB35-4175-A54C-F45E9FC9CE08}" destId="{76500772-B801-4256-9DBC-74CD4DC23441}" srcOrd="0" destOrd="0" presId="urn:microsoft.com/office/officeart/2005/8/layout/orgChart1"/>
    <dgm:cxn modelId="{8F48F463-5DF7-44F8-BFA7-3373F11A9E1F}" type="presOf" srcId="{D9CB7C0A-ACA7-43DD-84F8-F5019AE9A711}" destId="{F8F731AA-7C98-483C-9F94-91790328AF95}" srcOrd="0" destOrd="0" presId="urn:microsoft.com/office/officeart/2005/8/layout/orgChart1"/>
    <dgm:cxn modelId="{AD0A4A68-3109-40B4-9A61-39BFD2FF7AD8}" type="presOf" srcId="{EDE3EBB2-9796-446E-999C-C2D37D8A274B}" destId="{7D8B9544-E574-4FEF-AAF6-93B26E6CFB39}" srcOrd="0" destOrd="0" presId="urn:microsoft.com/office/officeart/2005/8/layout/orgChart1"/>
    <dgm:cxn modelId="{B700964E-DFDF-4FBB-BB4E-ED48B98414E2}" srcId="{EDE3EBB2-9796-446E-999C-C2D37D8A274B}" destId="{5C44884F-CE6B-40F5-B7FD-D05251EA4E08}" srcOrd="0" destOrd="0" parTransId="{AAC777E8-26FB-4115-B309-B89CBB3CAA43}" sibTransId="{76657306-F7BC-4F42-A0F0-5E6206370800}"/>
    <dgm:cxn modelId="{3C178F71-77E7-4667-AF45-73B2FE301D3D}" type="presOf" srcId="{5AF2B217-07D2-4F9B-A286-FC867180BCC5}" destId="{8374980A-7FC6-4694-ABAC-01AF9596E7A3}" srcOrd="0" destOrd="0" presId="urn:microsoft.com/office/officeart/2005/8/layout/orgChart1"/>
    <dgm:cxn modelId="{2F9F3E7C-7BBC-4E81-ACD2-8448C6613DE0}" type="presOf" srcId="{139EC71C-7849-4CE1-BD95-15A667B1450C}" destId="{13676D2A-398F-470E-8451-ADFF2F439D55}" srcOrd="1" destOrd="0" presId="urn:microsoft.com/office/officeart/2005/8/layout/orgChart1"/>
    <dgm:cxn modelId="{AEB6FB7C-1834-47F9-8E58-6FAB73587226}" type="presOf" srcId="{5C44884F-CE6B-40F5-B7FD-D05251EA4E08}" destId="{C4B0976B-FAF6-4A3C-A2F2-49B32DEBF493}" srcOrd="1" destOrd="0" presId="urn:microsoft.com/office/officeart/2005/8/layout/orgChart1"/>
    <dgm:cxn modelId="{0872B37D-27F0-4EB1-8762-2412002213B6}" srcId="{4EB50C49-2D63-4B75-AC5E-558374ADF0F0}" destId="{B3659857-C8ED-4471-85DF-E1C26AF3C8B6}" srcOrd="1" destOrd="0" parTransId="{A6C61E0E-307C-4902-BD3C-20E9E3E16EB5}" sibTransId="{B6E0B49E-2090-4E1F-B14C-A23E3851229F}"/>
    <dgm:cxn modelId="{18774392-BF37-4F25-8EC5-463C87D9639C}" type="presOf" srcId="{B3659857-C8ED-4471-85DF-E1C26AF3C8B6}" destId="{159B2C5A-8C01-4CB0-AEF9-B4C1BD35AEA9}" srcOrd="0" destOrd="0" presId="urn:microsoft.com/office/officeart/2005/8/layout/orgChart1"/>
    <dgm:cxn modelId="{B5EBA392-2D0F-4DF7-84F2-C3F39010A73E}" type="presOf" srcId="{4EB50C49-2D63-4B75-AC5E-558374ADF0F0}" destId="{753328A8-D317-4DAF-B2CA-DE301D4F1CFF}" srcOrd="1" destOrd="0" presId="urn:microsoft.com/office/officeart/2005/8/layout/orgChart1"/>
    <dgm:cxn modelId="{7D61DE99-1794-42E6-9A95-491B12AE1E65}" type="presOf" srcId="{4EB50C49-2D63-4B75-AC5E-558374ADF0F0}" destId="{3E153FA2-46DD-4694-9712-48121B9A05E3}" srcOrd="0" destOrd="0" presId="urn:microsoft.com/office/officeart/2005/8/layout/orgChart1"/>
    <dgm:cxn modelId="{09AAC09C-075D-4C9B-9E02-1446192C35DC}" type="presOf" srcId="{813F7651-A1AB-4A92-9CD8-6B3AFF80E218}" destId="{5C2FAF4F-5EFD-4A37-B963-5E28EF3A2CA2}" srcOrd="1" destOrd="0" presId="urn:microsoft.com/office/officeart/2005/8/layout/orgChart1"/>
    <dgm:cxn modelId="{351404A5-7768-4E8E-AA00-432DD2587D16}" type="presOf" srcId="{63101E14-69EE-4B48-ADAB-A9214EAAC904}" destId="{F9565FE7-971E-4CAA-972D-F0A6A7EB3D67}" srcOrd="1" destOrd="0" presId="urn:microsoft.com/office/officeart/2005/8/layout/orgChart1"/>
    <dgm:cxn modelId="{CFCF07AF-414F-4801-A0F8-D86C9FE0DE50}" type="presOf" srcId="{A6C61E0E-307C-4902-BD3C-20E9E3E16EB5}" destId="{17D483A2-8545-49C7-83CA-80A63351E444}" srcOrd="0" destOrd="0" presId="urn:microsoft.com/office/officeart/2005/8/layout/orgChart1"/>
    <dgm:cxn modelId="{856C27BE-7502-47BF-ABEE-A9B899EDDB6A}" type="presOf" srcId="{EDCDC023-25A3-442B-A391-6E3A57BA42E5}" destId="{190BB467-DEFD-43D1-9501-EDEE5DC874A6}" srcOrd="0" destOrd="0" presId="urn:microsoft.com/office/officeart/2005/8/layout/orgChart1"/>
    <dgm:cxn modelId="{09845EBF-94FB-4370-9C4B-7D22FB604D2D}" srcId="{4EB50C49-2D63-4B75-AC5E-558374ADF0F0}" destId="{139EC71C-7849-4CE1-BD95-15A667B1450C}" srcOrd="0" destOrd="0" parTransId="{5B74BCF5-ACF4-42F6-B5BB-2A4EFFEE6BDA}" sibTransId="{147AE6AF-C267-4604-A921-A1623F16B32A}"/>
    <dgm:cxn modelId="{F226FDC0-C2DB-4A74-8DFF-D391B91F3084}" srcId="{63101E14-69EE-4B48-ADAB-A9214EAAC904}" destId="{EDCDC023-25A3-442B-A391-6E3A57BA42E5}" srcOrd="2" destOrd="0" parTransId="{16308BB3-2B83-43B4-8465-468F5FA4B9B1}" sibTransId="{CB047C2D-1B1A-45D8-8B00-91B8AF5B8B00}"/>
    <dgm:cxn modelId="{237B90C1-2DC6-43E1-9BB4-271798682F55}" type="presOf" srcId="{5C44884F-CE6B-40F5-B7FD-D05251EA4E08}" destId="{62879FF1-0C37-4585-A6DC-89416C915750}" srcOrd="0" destOrd="0" presId="urn:microsoft.com/office/officeart/2005/8/layout/orgChart1"/>
    <dgm:cxn modelId="{46F189C3-BC94-4B35-8790-C51BD52337E9}" type="presOf" srcId="{2F215952-0AA2-416B-88B0-18F1387FBD77}" destId="{965F2494-D1D4-4199-9411-8FE19EA73B4E}" srcOrd="0" destOrd="0" presId="urn:microsoft.com/office/officeart/2005/8/layout/orgChart1"/>
    <dgm:cxn modelId="{4A64A5C3-62EC-43BF-A40D-1B88F6C80764}" type="presOf" srcId="{EDCDC023-25A3-442B-A391-6E3A57BA42E5}" destId="{6BC776FF-3E84-4625-8035-ACE93116B5C6}" srcOrd="1" destOrd="0" presId="urn:microsoft.com/office/officeart/2005/8/layout/orgChart1"/>
    <dgm:cxn modelId="{5AF006C9-0844-46FB-9109-1533800333DE}" type="presOf" srcId="{139EC71C-7849-4CE1-BD95-15A667B1450C}" destId="{9019C734-9FFE-491E-9ED3-D0A6215FDBA9}" srcOrd="0" destOrd="0" presId="urn:microsoft.com/office/officeart/2005/8/layout/orgChart1"/>
    <dgm:cxn modelId="{65B168CC-614B-4511-B5A0-B99FEDB0F518}" srcId="{5C44884F-CE6B-40F5-B7FD-D05251EA4E08}" destId="{4EB50C49-2D63-4B75-AC5E-558374ADF0F0}" srcOrd="0" destOrd="0" parTransId="{D9CB7C0A-ACA7-43DD-84F8-F5019AE9A711}" sibTransId="{366A8B25-BF60-4BC5-B01D-F7A9A961FFF8}"/>
    <dgm:cxn modelId="{D88CE9E3-84C9-4630-85A3-9165CFBDAB09}" type="presOf" srcId="{16308BB3-2B83-43B4-8465-468F5FA4B9B1}" destId="{87B52E4A-4007-4CAB-95F2-DE168C49C31E}" srcOrd="0" destOrd="0" presId="urn:microsoft.com/office/officeart/2005/8/layout/orgChart1"/>
    <dgm:cxn modelId="{E47073E6-BCBE-4747-8BA3-3592EF665F06}" srcId="{63101E14-69EE-4B48-ADAB-A9214EAAC904}" destId="{813F7651-A1AB-4A92-9CD8-6B3AFF80E218}" srcOrd="3" destOrd="0" parTransId="{08C4D3D2-57A7-4BAC-A8EE-262C2218426B}" sibTransId="{C241FB10-1FE6-4F15-8E0F-EA215D8AFD7F}"/>
    <dgm:cxn modelId="{DCEAD5EB-01EC-45A4-8BD5-3A78F767F632}" srcId="{63101E14-69EE-4B48-ADAB-A9214EAAC904}" destId="{2F215952-0AA2-416B-88B0-18F1387FBD77}" srcOrd="0" destOrd="0" parTransId="{FD464309-665A-4A0F-A6FE-762413187E5B}" sibTransId="{8570176C-FA00-450D-A0DE-B416BE3C66BD}"/>
    <dgm:cxn modelId="{6DA623F7-CBA2-4ECC-9C18-C3916E1883F2}" srcId="{5C44884F-CE6B-40F5-B7FD-D05251EA4E08}" destId="{63101E14-69EE-4B48-ADAB-A9214EAAC904}" srcOrd="1" destOrd="0" parTransId="{361749FC-A64A-4762-BDA2-9407BDE51134}" sibTransId="{BFCE755A-CEA8-4078-9448-E1F00CF7420C}"/>
    <dgm:cxn modelId="{807A5DFA-F87A-4FFE-ABAF-ACA6F2224475}" srcId="{63101E14-69EE-4B48-ADAB-A9214EAAC904}" destId="{3F1B6B69-DB35-4175-A54C-F45E9FC9CE08}" srcOrd="1" destOrd="0" parTransId="{5AF2B217-07D2-4F9B-A286-FC867180BCC5}" sibTransId="{0FFD5A01-F565-4B37-AB28-4D35EC58C37B}"/>
    <dgm:cxn modelId="{3DBC0BFC-9B6E-4F13-9CFA-20C804732231}" type="presOf" srcId="{FD464309-665A-4A0F-A6FE-762413187E5B}" destId="{1BE50762-4254-4499-BBDB-485619CF55A0}" srcOrd="0" destOrd="0" presId="urn:microsoft.com/office/officeart/2005/8/layout/orgChart1"/>
    <dgm:cxn modelId="{1FB6C8FC-4D40-4089-9CBD-7429872AEB75}" type="presOf" srcId="{5B74BCF5-ACF4-42F6-B5BB-2A4EFFEE6BDA}" destId="{0A78BF23-00AC-4445-BB27-A0F8A824E835}" srcOrd="0" destOrd="0" presId="urn:microsoft.com/office/officeart/2005/8/layout/orgChart1"/>
    <dgm:cxn modelId="{4A880A8F-6450-460F-9D11-FAAD62A893F2}" type="presParOf" srcId="{7D8B9544-E574-4FEF-AAF6-93B26E6CFB39}" destId="{1095B7E3-A1A6-4D93-9D7B-2520AE031052}" srcOrd="0" destOrd="0" presId="urn:microsoft.com/office/officeart/2005/8/layout/orgChart1"/>
    <dgm:cxn modelId="{1B50DEFF-543F-46A9-87B6-F5497317C570}" type="presParOf" srcId="{1095B7E3-A1A6-4D93-9D7B-2520AE031052}" destId="{C67D53D6-58DF-48E9-A3C8-C7E46129AEF5}" srcOrd="0" destOrd="0" presId="urn:microsoft.com/office/officeart/2005/8/layout/orgChart1"/>
    <dgm:cxn modelId="{4FC4C047-7641-494B-97BF-477D5B6F3576}" type="presParOf" srcId="{C67D53D6-58DF-48E9-A3C8-C7E46129AEF5}" destId="{62879FF1-0C37-4585-A6DC-89416C915750}" srcOrd="0" destOrd="0" presId="urn:microsoft.com/office/officeart/2005/8/layout/orgChart1"/>
    <dgm:cxn modelId="{75D7293F-6010-4204-AA83-67B23AAFB345}" type="presParOf" srcId="{C67D53D6-58DF-48E9-A3C8-C7E46129AEF5}" destId="{C4B0976B-FAF6-4A3C-A2F2-49B32DEBF493}" srcOrd="1" destOrd="0" presId="urn:microsoft.com/office/officeart/2005/8/layout/orgChart1"/>
    <dgm:cxn modelId="{5F82FA07-1245-4FBA-9B6F-847675D7DBD7}" type="presParOf" srcId="{1095B7E3-A1A6-4D93-9D7B-2520AE031052}" destId="{EA6C6382-E485-4DF0-882B-C5BF433AA0E0}" srcOrd="1" destOrd="0" presId="urn:microsoft.com/office/officeart/2005/8/layout/orgChart1"/>
    <dgm:cxn modelId="{0F76A8D9-5D60-47A8-B9AA-944A3C582E80}" type="presParOf" srcId="{EA6C6382-E485-4DF0-882B-C5BF433AA0E0}" destId="{F8F731AA-7C98-483C-9F94-91790328AF95}" srcOrd="0" destOrd="0" presId="urn:microsoft.com/office/officeart/2005/8/layout/orgChart1"/>
    <dgm:cxn modelId="{7A0BF09E-389A-425A-B819-C2F5B806A460}" type="presParOf" srcId="{EA6C6382-E485-4DF0-882B-C5BF433AA0E0}" destId="{8BBFCECE-CA86-4E15-A919-41FCB2423CF7}" srcOrd="1" destOrd="0" presId="urn:microsoft.com/office/officeart/2005/8/layout/orgChart1"/>
    <dgm:cxn modelId="{1DC6FB4D-F08E-4D4A-A980-4696971F866B}" type="presParOf" srcId="{8BBFCECE-CA86-4E15-A919-41FCB2423CF7}" destId="{440447CF-3E76-44C2-8257-F1689E958AED}" srcOrd="0" destOrd="0" presId="urn:microsoft.com/office/officeart/2005/8/layout/orgChart1"/>
    <dgm:cxn modelId="{890A4161-6594-4181-8430-527FB7A1046E}" type="presParOf" srcId="{440447CF-3E76-44C2-8257-F1689E958AED}" destId="{3E153FA2-46DD-4694-9712-48121B9A05E3}" srcOrd="0" destOrd="0" presId="urn:microsoft.com/office/officeart/2005/8/layout/orgChart1"/>
    <dgm:cxn modelId="{0827F980-8DF7-4878-8D98-7FA9E8421966}" type="presParOf" srcId="{440447CF-3E76-44C2-8257-F1689E958AED}" destId="{753328A8-D317-4DAF-B2CA-DE301D4F1CFF}" srcOrd="1" destOrd="0" presId="urn:microsoft.com/office/officeart/2005/8/layout/orgChart1"/>
    <dgm:cxn modelId="{6F4EA910-0EAC-4352-8234-A431CD181536}" type="presParOf" srcId="{8BBFCECE-CA86-4E15-A919-41FCB2423CF7}" destId="{57AD1E73-DAC9-424F-8050-A27801C098C9}" srcOrd="1" destOrd="0" presId="urn:microsoft.com/office/officeart/2005/8/layout/orgChart1"/>
    <dgm:cxn modelId="{B5BFC3E3-FDB2-4E31-A14A-5CCD124719D6}" type="presParOf" srcId="{57AD1E73-DAC9-424F-8050-A27801C098C9}" destId="{0A78BF23-00AC-4445-BB27-A0F8A824E835}" srcOrd="0" destOrd="0" presId="urn:microsoft.com/office/officeart/2005/8/layout/orgChart1"/>
    <dgm:cxn modelId="{A0D70A94-C45F-46C2-BF4F-84E018685579}" type="presParOf" srcId="{57AD1E73-DAC9-424F-8050-A27801C098C9}" destId="{8A1AEA1C-C58B-49B2-AFA8-751A602302FE}" srcOrd="1" destOrd="0" presId="urn:microsoft.com/office/officeart/2005/8/layout/orgChart1"/>
    <dgm:cxn modelId="{D537EC3B-F3FC-4FD4-9FD0-D203B853162E}" type="presParOf" srcId="{8A1AEA1C-C58B-49B2-AFA8-751A602302FE}" destId="{54D06F9F-6FA1-47B0-A77C-E132E5630410}" srcOrd="0" destOrd="0" presId="urn:microsoft.com/office/officeart/2005/8/layout/orgChart1"/>
    <dgm:cxn modelId="{41BACC85-2F19-4141-AF13-19A839A9AFD2}" type="presParOf" srcId="{54D06F9F-6FA1-47B0-A77C-E132E5630410}" destId="{9019C734-9FFE-491E-9ED3-D0A6215FDBA9}" srcOrd="0" destOrd="0" presId="urn:microsoft.com/office/officeart/2005/8/layout/orgChart1"/>
    <dgm:cxn modelId="{9E0353B8-8324-4A16-BA47-DEE82A1D1605}" type="presParOf" srcId="{54D06F9F-6FA1-47B0-A77C-E132E5630410}" destId="{13676D2A-398F-470E-8451-ADFF2F439D55}" srcOrd="1" destOrd="0" presId="urn:microsoft.com/office/officeart/2005/8/layout/orgChart1"/>
    <dgm:cxn modelId="{3DD06CA5-994A-42DD-8C00-785D9D8714B7}" type="presParOf" srcId="{8A1AEA1C-C58B-49B2-AFA8-751A602302FE}" destId="{CE991C7A-96BA-4EDC-BC5B-B163C31F2C90}" srcOrd="1" destOrd="0" presId="urn:microsoft.com/office/officeart/2005/8/layout/orgChart1"/>
    <dgm:cxn modelId="{766BE4E9-54D1-42B3-8BBA-FC3B3B9A30EF}" type="presParOf" srcId="{8A1AEA1C-C58B-49B2-AFA8-751A602302FE}" destId="{70A72BBD-02F6-46D3-AC16-32C3D88327BE}" srcOrd="2" destOrd="0" presId="urn:microsoft.com/office/officeart/2005/8/layout/orgChart1"/>
    <dgm:cxn modelId="{4D53DD7E-C2F9-40DC-80BE-4BC00209E94B}" type="presParOf" srcId="{57AD1E73-DAC9-424F-8050-A27801C098C9}" destId="{17D483A2-8545-49C7-83CA-80A63351E444}" srcOrd="2" destOrd="0" presId="urn:microsoft.com/office/officeart/2005/8/layout/orgChart1"/>
    <dgm:cxn modelId="{D3418671-1331-4AEC-A9E1-EB564302B4DC}" type="presParOf" srcId="{57AD1E73-DAC9-424F-8050-A27801C098C9}" destId="{90A4217C-201C-47B1-ADE6-8BCA12CFABDF}" srcOrd="3" destOrd="0" presId="urn:microsoft.com/office/officeart/2005/8/layout/orgChart1"/>
    <dgm:cxn modelId="{455A708A-E412-49B6-B26F-D73A4108A469}" type="presParOf" srcId="{90A4217C-201C-47B1-ADE6-8BCA12CFABDF}" destId="{CF48F941-E24E-4A2C-B991-F20C33BE0DFC}" srcOrd="0" destOrd="0" presId="urn:microsoft.com/office/officeart/2005/8/layout/orgChart1"/>
    <dgm:cxn modelId="{9170F707-5C36-46C9-98DD-332CFA787043}" type="presParOf" srcId="{CF48F941-E24E-4A2C-B991-F20C33BE0DFC}" destId="{159B2C5A-8C01-4CB0-AEF9-B4C1BD35AEA9}" srcOrd="0" destOrd="0" presId="urn:microsoft.com/office/officeart/2005/8/layout/orgChart1"/>
    <dgm:cxn modelId="{308EA5B2-8EA3-44F2-8993-6A8700078E75}" type="presParOf" srcId="{CF48F941-E24E-4A2C-B991-F20C33BE0DFC}" destId="{503592B0-3A6F-4B28-9345-CCC7CCC416CD}" srcOrd="1" destOrd="0" presId="urn:microsoft.com/office/officeart/2005/8/layout/orgChart1"/>
    <dgm:cxn modelId="{9CC7C701-5DFA-4277-9117-857C3F4787DC}" type="presParOf" srcId="{90A4217C-201C-47B1-ADE6-8BCA12CFABDF}" destId="{C38100F6-ABB2-4532-90BC-D04A2D65B73B}" srcOrd="1" destOrd="0" presId="urn:microsoft.com/office/officeart/2005/8/layout/orgChart1"/>
    <dgm:cxn modelId="{9E0A0407-89A6-4323-AFBA-6E005E20D131}" type="presParOf" srcId="{90A4217C-201C-47B1-ADE6-8BCA12CFABDF}" destId="{FA3CAD8F-20D8-4F64-BD44-724CA3E3ACAB}" srcOrd="2" destOrd="0" presId="urn:microsoft.com/office/officeart/2005/8/layout/orgChart1"/>
    <dgm:cxn modelId="{67621F01-9264-44F0-A5F3-14BB3F8223A8}" type="presParOf" srcId="{8BBFCECE-CA86-4E15-A919-41FCB2423CF7}" destId="{2A597F03-6D82-4265-829E-96F80C89E86A}" srcOrd="2" destOrd="0" presId="urn:microsoft.com/office/officeart/2005/8/layout/orgChart1"/>
    <dgm:cxn modelId="{9C4849F3-B65E-4C5D-94A8-3D6440AA59A5}" type="presParOf" srcId="{EA6C6382-E485-4DF0-882B-C5BF433AA0E0}" destId="{09FE6BEC-5BC9-404D-A36A-5ABA012ADC90}" srcOrd="2" destOrd="0" presId="urn:microsoft.com/office/officeart/2005/8/layout/orgChart1"/>
    <dgm:cxn modelId="{8B2CFAC6-E5CF-4D94-860E-3902D01C8A9B}" type="presParOf" srcId="{EA6C6382-E485-4DF0-882B-C5BF433AA0E0}" destId="{4F665963-0CE7-451C-BE27-EEA38969F120}" srcOrd="3" destOrd="0" presId="urn:microsoft.com/office/officeart/2005/8/layout/orgChart1"/>
    <dgm:cxn modelId="{7843E17C-8B93-484A-B41C-F05F79833283}" type="presParOf" srcId="{4F665963-0CE7-451C-BE27-EEA38969F120}" destId="{9EF1BCDE-6F2B-4E3C-AC2F-C62CE8DAAE60}" srcOrd="0" destOrd="0" presId="urn:microsoft.com/office/officeart/2005/8/layout/orgChart1"/>
    <dgm:cxn modelId="{9BCDF5B9-5C85-422E-8407-24D1FAE8F37A}" type="presParOf" srcId="{9EF1BCDE-6F2B-4E3C-AC2F-C62CE8DAAE60}" destId="{1F5F7138-011E-4B25-BF1D-95134F7B6533}" srcOrd="0" destOrd="0" presId="urn:microsoft.com/office/officeart/2005/8/layout/orgChart1"/>
    <dgm:cxn modelId="{9C48A674-E298-4FAA-9D11-7EFEEDA9019F}" type="presParOf" srcId="{9EF1BCDE-6F2B-4E3C-AC2F-C62CE8DAAE60}" destId="{F9565FE7-971E-4CAA-972D-F0A6A7EB3D67}" srcOrd="1" destOrd="0" presId="urn:microsoft.com/office/officeart/2005/8/layout/orgChart1"/>
    <dgm:cxn modelId="{BA2FAC0F-6D79-473C-B614-3AADAB2D3375}" type="presParOf" srcId="{4F665963-0CE7-451C-BE27-EEA38969F120}" destId="{DE074964-503F-49D1-B5FD-6A247EE048CB}" srcOrd="1" destOrd="0" presId="urn:microsoft.com/office/officeart/2005/8/layout/orgChart1"/>
    <dgm:cxn modelId="{FDDACA7E-2B56-4E6C-8886-F8A89DE0BBC8}" type="presParOf" srcId="{DE074964-503F-49D1-B5FD-6A247EE048CB}" destId="{1BE50762-4254-4499-BBDB-485619CF55A0}" srcOrd="0" destOrd="0" presId="urn:microsoft.com/office/officeart/2005/8/layout/orgChart1"/>
    <dgm:cxn modelId="{C4575B22-1D05-4511-B8DC-D96815F87080}" type="presParOf" srcId="{DE074964-503F-49D1-B5FD-6A247EE048CB}" destId="{0DBCB7D3-0A64-407E-A943-F3B4BA147641}" srcOrd="1" destOrd="0" presId="urn:microsoft.com/office/officeart/2005/8/layout/orgChart1"/>
    <dgm:cxn modelId="{BC9C7760-5C9E-4CED-9E33-FC5F71B07442}" type="presParOf" srcId="{0DBCB7D3-0A64-407E-A943-F3B4BA147641}" destId="{7EA2F8F2-EDCC-4DEA-83C4-CA5A70F60399}" srcOrd="0" destOrd="0" presId="urn:microsoft.com/office/officeart/2005/8/layout/orgChart1"/>
    <dgm:cxn modelId="{69D80A23-0C07-4AA9-9EF5-EF8894486224}" type="presParOf" srcId="{7EA2F8F2-EDCC-4DEA-83C4-CA5A70F60399}" destId="{965F2494-D1D4-4199-9411-8FE19EA73B4E}" srcOrd="0" destOrd="0" presId="urn:microsoft.com/office/officeart/2005/8/layout/orgChart1"/>
    <dgm:cxn modelId="{D17E84C3-432B-4D87-BC74-8DFA85DBF0FD}" type="presParOf" srcId="{7EA2F8F2-EDCC-4DEA-83C4-CA5A70F60399}" destId="{96D244BE-3E46-480F-93EB-E3E549E01A79}" srcOrd="1" destOrd="0" presId="urn:microsoft.com/office/officeart/2005/8/layout/orgChart1"/>
    <dgm:cxn modelId="{548E8F87-B3F4-4F16-968F-D30C892A1E07}" type="presParOf" srcId="{0DBCB7D3-0A64-407E-A943-F3B4BA147641}" destId="{B2AF6989-48D7-47C1-A3D9-474B658DAD12}" srcOrd="1" destOrd="0" presId="urn:microsoft.com/office/officeart/2005/8/layout/orgChart1"/>
    <dgm:cxn modelId="{9D51A51C-B650-4071-B078-9C3DD6C7CC7C}" type="presParOf" srcId="{0DBCB7D3-0A64-407E-A943-F3B4BA147641}" destId="{5F9F14AD-AD3F-414F-B590-1A993E511E00}" srcOrd="2" destOrd="0" presId="urn:microsoft.com/office/officeart/2005/8/layout/orgChart1"/>
    <dgm:cxn modelId="{E9C5C7C2-CEC9-4C17-B19A-D5FE95887477}" type="presParOf" srcId="{DE074964-503F-49D1-B5FD-6A247EE048CB}" destId="{8374980A-7FC6-4694-ABAC-01AF9596E7A3}" srcOrd="2" destOrd="0" presId="urn:microsoft.com/office/officeart/2005/8/layout/orgChart1"/>
    <dgm:cxn modelId="{A12714BD-E7F7-43BA-9558-554DE6F24821}" type="presParOf" srcId="{DE074964-503F-49D1-B5FD-6A247EE048CB}" destId="{FD71893A-B458-4031-A050-3EB4D8BF6EA9}" srcOrd="3" destOrd="0" presId="urn:microsoft.com/office/officeart/2005/8/layout/orgChart1"/>
    <dgm:cxn modelId="{F8BA2E30-4F5E-4C87-8650-B509133DFB89}" type="presParOf" srcId="{FD71893A-B458-4031-A050-3EB4D8BF6EA9}" destId="{57CF1789-314C-48F8-9235-7675FF55F5D4}" srcOrd="0" destOrd="0" presId="urn:microsoft.com/office/officeart/2005/8/layout/orgChart1"/>
    <dgm:cxn modelId="{914AA57D-8E9A-4A28-B8C7-6AA568B0C406}" type="presParOf" srcId="{57CF1789-314C-48F8-9235-7675FF55F5D4}" destId="{76500772-B801-4256-9DBC-74CD4DC23441}" srcOrd="0" destOrd="0" presId="urn:microsoft.com/office/officeart/2005/8/layout/orgChart1"/>
    <dgm:cxn modelId="{6169D2A9-533F-4689-BE31-E5B00E449FA8}" type="presParOf" srcId="{57CF1789-314C-48F8-9235-7675FF55F5D4}" destId="{5A8B2946-F934-41D0-83EC-A39D4F5B8BAF}" srcOrd="1" destOrd="0" presId="urn:microsoft.com/office/officeart/2005/8/layout/orgChart1"/>
    <dgm:cxn modelId="{C3B32943-1254-4350-9EBB-1F607279D4EE}" type="presParOf" srcId="{FD71893A-B458-4031-A050-3EB4D8BF6EA9}" destId="{42D9934A-48D9-4B7A-B289-94B94315E63D}" srcOrd="1" destOrd="0" presId="urn:microsoft.com/office/officeart/2005/8/layout/orgChart1"/>
    <dgm:cxn modelId="{029C662E-B3B4-4DFF-88AB-C90D5944C900}" type="presParOf" srcId="{FD71893A-B458-4031-A050-3EB4D8BF6EA9}" destId="{FAAECBE0-B896-4CDD-8C5D-264035FDFE29}" srcOrd="2" destOrd="0" presId="urn:microsoft.com/office/officeart/2005/8/layout/orgChart1"/>
    <dgm:cxn modelId="{53EDD399-C591-4D72-B9E4-11042C761018}" type="presParOf" srcId="{DE074964-503F-49D1-B5FD-6A247EE048CB}" destId="{87B52E4A-4007-4CAB-95F2-DE168C49C31E}" srcOrd="4" destOrd="0" presId="urn:microsoft.com/office/officeart/2005/8/layout/orgChart1"/>
    <dgm:cxn modelId="{7068A3FD-1001-44F2-BE44-5F5E77CD1E29}" type="presParOf" srcId="{DE074964-503F-49D1-B5FD-6A247EE048CB}" destId="{EAF377DB-839F-42DC-A114-8E3D12C6B8FE}" srcOrd="5" destOrd="0" presId="urn:microsoft.com/office/officeart/2005/8/layout/orgChart1"/>
    <dgm:cxn modelId="{34458EE9-1622-4753-8671-2A79EBFDD274}" type="presParOf" srcId="{EAF377DB-839F-42DC-A114-8E3D12C6B8FE}" destId="{804A09D2-6AC3-4C85-8A7E-FEE7126DCBFF}" srcOrd="0" destOrd="0" presId="urn:microsoft.com/office/officeart/2005/8/layout/orgChart1"/>
    <dgm:cxn modelId="{1DC6C389-31FF-4928-ACD6-8A8A41654FC3}" type="presParOf" srcId="{804A09D2-6AC3-4C85-8A7E-FEE7126DCBFF}" destId="{190BB467-DEFD-43D1-9501-EDEE5DC874A6}" srcOrd="0" destOrd="0" presId="urn:microsoft.com/office/officeart/2005/8/layout/orgChart1"/>
    <dgm:cxn modelId="{E4435B35-8593-444E-A924-55E788427AAD}" type="presParOf" srcId="{804A09D2-6AC3-4C85-8A7E-FEE7126DCBFF}" destId="{6BC776FF-3E84-4625-8035-ACE93116B5C6}" srcOrd="1" destOrd="0" presId="urn:microsoft.com/office/officeart/2005/8/layout/orgChart1"/>
    <dgm:cxn modelId="{D06F22F1-3860-4BDD-9EF5-1BC6A4A1B91D}" type="presParOf" srcId="{EAF377DB-839F-42DC-A114-8E3D12C6B8FE}" destId="{3A66C3F5-2AF1-4C67-8B27-5953D75386ED}" srcOrd="1" destOrd="0" presId="urn:microsoft.com/office/officeart/2005/8/layout/orgChart1"/>
    <dgm:cxn modelId="{2349DB94-C19A-4D6B-9778-23ADFAF21413}" type="presParOf" srcId="{EAF377DB-839F-42DC-A114-8E3D12C6B8FE}" destId="{895E697D-8268-4322-839E-982D8B3F2D71}" srcOrd="2" destOrd="0" presId="urn:microsoft.com/office/officeart/2005/8/layout/orgChart1"/>
    <dgm:cxn modelId="{CFDCE96C-719C-49C2-A72D-104DFB8B8519}" type="presParOf" srcId="{DE074964-503F-49D1-B5FD-6A247EE048CB}" destId="{8D698ADD-5837-4835-9460-286090FD68AC}" srcOrd="6" destOrd="0" presId="urn:microsoft.com/office/officeart/2005/8/layout/orgChart1"/>
    <dgm:cxn modelId="{976F7062-6320-4288-B417-70627EAF11D6}" type="presParOf" srcId="{DE074964-503F-49D1-B5FD-6A247EE048CB}" destId="{0F304EC3-C3CF-410D-B537-AEF3600D6222}" srcOrd="7" destOrd="0" presId="urn:microsoft.com/office/officeart/2005/8/layout/orgChart1"/>
    <dgm:cxn modelId="{046E349A-68E5-4154-8D89-0620A08BD07F}" type="presParOf" srcId="{0F304EC3-C3CF-410D-B537-AEF3600D6222}" destId="{2F9499D2-3253-42E2-8142-22F9375CFC57}" srcOrd="0" destOrd="0" presId="urn:microsoft.com/office/officeart/2005/8/layout/orgChart1"/>
    <dgm:cxn modelId="{D1C794D4-9318-4272-BD29-F2FF96EDA27D}" type="presParOf" srcId="{2F9499D2-3253-42E2-8142-22F9375CFC57}" destId="{C10D0C2D-7F04-4982-99C1-460A79B95FA8}" srcOrd="0" destOrd="0" presId="urn:microsoft.com/office/officeart/2005/8/layout/orgChart1"/>
    <dgm:cxn modelId="{7ED8AA61-F238-4F30-9CC1-1D6A67FEB082}" type="presParOf" srcId="{2F9499D2-3253-42E2-8142-22F9375CFC57}" destId="{5C2FAF4F-5EFD-4A37-B963-5E28EF3A2CA2}" srcOrd="1" destOrd="0" presId="urn:microsoft.com/office/officeart/2005/8/layout/orgChart1"/>
    <dgm:cxn modelId="{B340889A-7615-4D35-8B4D-31536C5BF9DD}" type="presParOf" srcId="{0F304EC3-C3CF-410D-B537-AEF3600D6222}" destId="{7E6314D0-BC63-4F15-A012-053E68B102EF}" srcOrd="1" destOrd="0" presId="urn:microsoft.com/office/officeart/2005/8/layout/orgChart1"/>
    <dgm:cxn modelId="{1F7A5C8F-A748-471E-A410-2740480613FD}" type="presParOf" srcId="{0F304EC3-C3CF-410D-B537-AEF3600D6222}" destId="{7D5EF299-F2A8-4EDC-9280-EF90C7BEF200}" srcOrd="2" destOrd="0" presId="urn:microsoft.com/office/officeart/2005/8/layout/orgChart1"/>
    <dgm:cxn modelId="{DD4B1795-8020-493B-88B3-6FB6F2FDAB92}" type="presParOf" srcId="{4F665963-0CE7-451C-BE27-EEA38969F120}" destId="{DB3233CC-8502-43D1-9570-62EC6C8A36D7}" srcOrd="2" destOrd="0" presId="urn:microsoft.com/office/officeart/2005/8/layout/orgChart1"/>
    <dgm:cxn modelId="{CB5F842C-7058-43CD-9690-A953E4706216}" type="presParOf" srcId="{1095B7E3-A1A6-4D93-9D7B-2520AE031052}" destId="{18B0CF13-579B-4A91-8BBF-27E5460214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E3EBB2-9796-446E-999C-C2D37D8A274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44884F-CE6B-40F5-B7FD-D05251EA4E08}">
      <dgm:prSet phldrT="[Text]"/>
      <dgm:spPr/>
      <dgm:t>
        <a:bodyPr/>
        <a:lstStyle/>
        <a:p>
          <a:r>
            <a:rPr lang="en-US" dirty="0"/>
            <a:t>TBD (388)</a:t>
          </a:r>
        </a:p>
      </dgm:t>
    </dgm:pt>
    <dgm:pt modelId="{AAC777E8-26FB-4115-B309-B89CBB3CAA43}" type="parTrans" cxnId="{B700964E-DFDF-4FBB-BB4E-ED48B98414E2}">
      <dgm:prSet/>
      <dgm:spPr/>
      <dgm:t>
        <a:bodyPr/>
        <a:lstStyle/>
        <a:p>
          <a:endParaRPr lang="en-US"/>
        </a:p>
      </dgm:t>
    </dgm:pt>
    <dgm:pt modelId="{76657306-F7BC-4F42-A0F0-5E6206370800}" type="sibTrans" cxnId="{B700964E-DFDF-4FBB-BB4E-ED48B98414E2}">
      <dgm:prSet/>
      <dgm:spPr/>
      <dgm:t>
        <a:bodyPr/>
        <a:lstStyle/>
        <a:p>
          <a:endParaRPr lang="en-US"/>
        </a:p>
      </dgm:t>
    </dgm:pt>
    <dgm:pt modelId="{4EB50C49-2D63-4B75-AC5E-558374ADF0F0}">
      <dgm:prSet phldrT="[Text]"/>
      <dgm:spPr/>
      <dgm:t>
        <a:bodyPr/>
        <a:lstStyle/>
        <a:p>
          <a:r>
            <a:rPr lang="en-US" dirty="0"/>
            <a:t>WINLOGON (456)</a:t>
          </a:r>
        </a:p>
      </dgm:t>
    </dgm:pt>
    <dgm:pt modelId="{D9CB7C0A-ACA7-43DD-84F8-F5019AE9A711}" type="parTrans" cxnId="{65B168CC-614B-4511-B5A0-B99FEDB0F518}">
      <dgm:prSet/>
      <dgm:spPr/>
      <dgm:t>
        <a:bodyPr/>
        <a:lstStyle/>
        <a:p>
          <a:endParaRPr lang="en-US"/>
        </a:p>
      </dgm:t>
    </dgm:pt>
    <dgm:pt modelId="{366A8B25-BF60-4BC5-B01D-F7A9A961FFF8}" type="sibTrans" cxnId="{65B168CC-614B-4511-B5A0-B99FEDB0F518}">
      <dgm:prSet/>
      <dgm:spPr/>
      <dgm:t>
        <a:bodyPr/>
        <a:lstStyle/>
        <a:p>
          <a:endParaRPr lang="en-US"/>
        </a:p>
      </dgm:t>
    </dgm:pt>
    <dgm:pt modelId="{813F7651-A1AB-4A92-9CD8-6B3AFF80E218}">
      <dgm:prSet phldrT="[Text]"/>
      <dgm:spPr/>
      <dgm:t>
        <a:bodyPr/>
        <a:lstStyle/>
        <a:p>
          <a:r>
            <a:rPr lang="en-US" dirty="0"/>
            <a:t>CSRSS (408)</a:t>
          </a:r>
        </a:p>
      </dgm:t>
    </dgm:pt>
    <dgm:pt modelId="{08C4D3D2-57A7-4BAC-A8EE-262C2218426B}" type="parTrans" cxnId="{E47073E6-BCBE-4747-8BA3-3592EF665F06}">
      <dgm:prSet/>
      <dgm:spPr/>
      <dgm:t>
        <a:bodyPr/>
        <a:lstStyle/>
        <a:p>
          <a:endParaRPr lang="en-US"/>
        </a:p>
      </dgm:t>
    </dgm:pt>
    <dgm:pt modelId="{C241FB10-1FE6-4F15-8E0F-EA215D8AFD7F}" type="sibTrans" cxnId="{E47073E6-BCBE-4747-8BA3-3592EF665F06}">
      <dgm:prSet/>
      <dgm:spPr/>
      <dgm:t>
        <a:bodyPr/>
        <a:lstStyle/>
        <a:p>
          <a:endParaRPr lang="en-US"/>
        </a:p>
      </dgm:t>
    </dgm:pt>
    <dgm:pt modelId="{7D8B9544-E574-4FEF-AAF6-93B26E6CFB39}" type="pres">
      <dgm:prSet presAssocID="{EDE3EBB2-9796-446E-999C-C2D37D8A27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95B7E3-A1A6-4D93-9D7B-2520AE031052}" type="pres">
      <dgm:prSet presAssocID="{5C44884F-CE6B-40F5-B7FD-D05251EA4E08}" presName="hierRoot1" presStyleCnt="0">
        <dgm:presLayoutVars>
          <dgm:hierBranch val="init"/>
        </dgm:presLayoutVars>
      </dgm:prSet>
      <dgm:spPr/>
    </dgm:pt>
    <dgm:pt modelId="{C67D53D6-58DF-48E9-A3C8-C7E46129AEF5}" type="pres">
      <dgm:prSet presAssocID="{5C44884F-CE6B-40F5-B7FD-D05251EA4E08}" presName="rootComposite1" presStyleCnt="0"/>
      <dgm:spPr/>
    </dgm:pt>
    <dgm:pt modelId="{62879FF1-0C37-4585-A6DC-89416C915750}" type="pres">
      <dgm:prSet presAssocID="{5C44884F-CE6B-40F5-B7FD-D05251EA4E08}" presName="rootText1" presStyleLbl="node0" presStyleIdx="0" presStyleCnt="1">
        <dgm:presLayoutVars>
          <dgm:chPref val="3"/>
        </dgm:presLayoutVars>
      </dgm:prSet>
      <dgm:spPr/>
    </dgm:pt>
    <dgm:pt modelId="{C4B0976B-FAF6-4A3C-A2F2-49B32DEBF493}" type="pres">
      <dgm:prSet presAssocID="{5C44884F-CE6B-40F5-B7FD-D05251EA4E08}" presName="rootConnector1" presStyleLbl="node1" presStyleIdx="0" presStyleCnt="0"/>
      <dgm:spPr/>
    </dgm:pt>
    <dgm:pt modelId="{EA6C6382-E485-4DF0-882B-C5BF433AA0E0}" type="pres">
      <dgm:prSet presAssocID="{5C44884F-CE6B-40F5-B7FD-D05251EA4E08}" presName="hierChild2" presStyleCnt="0"/>
      <dgm:spPr/>
    </dgm:pt>
    <dgm:pt modelId="{F8F731AA-7C98-483C-9F94-91790328AF95}" type="pres">
      <dgm:prSet presAssocID="{D9CB7C0A-ACA7-43DD-84F8-F5019AE9A711}" presName="Name37" presStyleLbl="parChTrans1D2" presStyleIdx="0" presStyleCnt="2"/>
      <dgm:spPr/>
    </dgm:pt>
    <dgm:pt modelId="{8BBFCECE-CA86-4E15-A919-41FCB2423CF7}" type="pres">
      <dgm:prSet presAssocID="{4EB50C49-2D63-4B75-AC5E-558374ADF0F0}" presName="hierRoot2" presStyleCnt="0">
        <dgm:presLayoutVars>
          <dgm:hierBranch val="init"/>
        </dgm:presLayoutVars>
      </dgm:prSet>
      <dgm:spPr/>
    </dgm:pt>
    <dgm:pt modelId="{440447CF-3E76-44C2-8257-F1689E958AED}" type="pres">
      <dgm:prSet presAssocID="{4EB50C49-2D63-4B75-AC5E-558374ADF0F0}" presName="rootComposite" presStyleCnt="0"/>
      <dgm:spPr/>
    </dgm:pt>
    <dgm:pt modelId="{3E153FA2-46DD-4694-9712-48121B9A05E3}" type="pres">
      <dgm:prSet presAssocID="{4EB50C49-2D63-4B75-AC5E-558374ADF0F0}" presName="rootText" presStyleLbl="node2" presStyleIdx="0" presStyleCnt="2">
        <dgm:presLayoutVars>
          <dgm:chPref val="3"/>
        </dgm:presLayoutVars>
      </dgm:prSet>
      <dgm:spPr/>
    </dgm:pt>
    <dgm:pt modelId="{753328A8-D317-4DAF-B2CA-DE301D4F1CFF}" type="pres">
      <dgm:prSet presAssocID="{4EB50C49-2D63-4B75-AC5E-558374ADF0F0}" presName="rootConnector" presStyleLbl="node2" presStyleIdx="0" presStyleCnt="2"/>
      <dgm:spPr/>
    </dgm:pt>
    <dgm:pt modelId="{57AD1E73-DAC9-424F-8050-A27801C098C9}" type="pres">
      <dgm:prSet presAssocID="{4EB50C49-2D63-4B75-AC5E-558374ADF0F0}" presName="hierChild4" presStyleCnt="0"/>
      <dgm:spPr/>
    </dgm:pt>
    <dgm:pt modelId="{2A597F03-6D82-4265-829E-96F80C89E86A}" type="pres">
      <dgm:prSet presAssocID="{4EB50C49-2D63-4B75-AC5E-558374ADF0F0}" presName="hierChild5" presStyleCnt="0"/>
      <dgm:spPr/>
    </dgm:pt>
    <dgm:pt modelId="{8D698ADD-5837-4835-9460-286090FD68AC}" type="pres">
      <dgm:prSet presAssocID="{08C4D3D2-57A7-4BAC-A8EE-262C2218426B}" presName="Name37" presStyleLbl="parChTrans1D2" presStyleIdx="1" presStyleCnt="2"/>
      <dgm:spPr/>
    </dgm:pt>
    <dgm:pt modelId="{0F304EC3-C3CF-410D-B537-AEF3600D6222}" type="pres">
      <dgm:prSet presAssocID="{813F7651-A1AB-4A92-9CD8-6B3AFF80E218}" presName="hierRoot2" presStyleCnt="0">
        <dgm:presLayoutVars>
          <dgm:hierBranch val="init"/>
        </dgm:presLayoutVars>
      </dgm:prSet>
      <dgm:spPr/>
    </dgm:pt>
    <dgm:pt modelId="{2F9499D2-3253-42E2-8142-22F9375CFC57}" type="pres">
      <dgm:prSet presAssocID="{813F7651-A1AB-4A92-9CD8-6B3AFF80E218}" presName="rootComposite" presStyleCnt="0"/>
      <dgm:spPr/>
    </dgm:pt>
    <dgm:pt modelId="{C10D0C2D-7F04-4982-99C1-460A79B95FA8}" type="pres">
      <dgm:prSet presAssocID="{813F7651-A1AB-4A92-9CD8-6B3AFF80E218}" presName="rootText" presStyleLbl="node2" presStyleIdx="1" presStyleCnt="2">
        <dgm:presLayoutVars>
          <dgm:chPref val="3"/>
        </dgm:presLayoutVars>
      </dgm:prSet>
      <dgm:spPr/>
    </dgm:pt>
    <dgm:pt modelId="{5C2FAF4F-5EFD-4A37-B963-5E28EF3A2CA2}" type="pres">
      <dgm:prSet presAssocID="{813F7651-A1AB-4A92-9CD8-6B3AFF80E218}" presName="rootConnector" presStyleLbl="node2" presStyleIdx="1" presStyleCnt="2"/>
      <dgm:spPr/>
    </dgm:pt>
    <dgm:pt modelId="{7E6314D0-BC63-4F15-A012-053E68B102EF}" type="pres">
      <dgm:prSet presAssocID="{813F7651-A1AB-4A92-9CD8-6B3AFF80E218}" presName="hierChild4" presStyleCnt="0"/>
      <dgm:spPr/>
    </dgm:pt>
    <dgm:pt modelId="{7D5EF299-F2A8-4EDC-9280-EF90C7BEF200}" type="pres">
      <dgm:prSet presAssocID="{813F7651-A1AB-4A92-9CD8-6B3AFF80E218}" presName="hierChild5" presStyleCnt="0"/>
      <dgm:spPr/>
    </dgm:pt>
    <dgm:pt modelId="{18B0CF13-579B-4A91-8BBF-27E5460214FC}" type="pres">
      <dgm:prSet presAssocID="{5C44884F-CE6B-40F5-B7FD-D05251EA4E08}" presName="hierChild3" presStyleCnt="0"/>
      <dgm:spPr/>
    </dgm:pt>
  </dgm:ptLst>
  <dgm:cxnLst>
    <dgm:cxn modelId="{AF714F13-FC81-41D0-97C0-39898FD08BA9}" type="presOf" srcId="{08C4D3D2-57A7-4BAC-A8EE-262C2218426B}" destId="{8D698ADD-5837-4835-9460-286090FD68AC}" srcOrd="0" destOrd="0" presId="urn:microsoft.com/office/officeart/2005/8/layout/orgChart1"/>
    <dgm:cxn modelId="{8F48F463-5DF7-44F8-BFA7-3373F11A9E1F}" type="presOf" srcId="{D9CB7C0A-ACA7-43DD-84F8-F5019AE9A711}" destId="{F8F731AA-7C98-483C-9F94-91790328AF95}" srcOrd="0" destOrd="0" presId="urn:microsoft.com/office/officeart/2005/8/layout/orgChart1"/>
    <dgm:cxn modelId="{AD0A4A68-3109-40B4-9A61-39BFD2FF7AD8}" type="presOf" srcId="{EDE3EBB2-9796-446E-999C-C2D37D8A274B}" destId="{7D8B9544-E574-4FEF-AAF6-93B26E6CFB39}" srcOrd="0" destOrd="0" presId="urn:microsoft.com/office/officeart/2005/8/layout/orgChart1"/>
    <dgm:cxn modelId="{B700964E-DFDF-4FBB-BB4E-ED48B98414E2}" srcId="{EDE3EBB2-9796-446E-999C-C2D37D8A274B}" destId="{5C44884F-CE6B-40F5-B7FD-D05251EA4E08}" srcOrd="0" destOrd="0" parTransId="{AAC777E8-26FB-4115-B309-B89CBB3CAA43}" sibTransId="{76657306-F7BC-4F42-A0F0-5E6206370800}"/>
    <dgm:cxn modelId="{8D3FDC75-22A5-4174-BD0A-9AA524247465}" type="presOf" srcId="{813F7651-A1AB-4A92-9CD8-6B3AFF80E218}" destId="{C10D0C2D-7F04-4982-99C1-460A79B95FA8}" srcOrd="0" destOrd="0" presId="urn:microsoft.com/office/officeart/2005/8/layout/orgChart1"/>
    <dgm:cxn modelId="{AEB6FB7C-1834-47F9-8E58-6FAB73587226}" type="presOf" srcId="{5C44884F-CE6B-40F5-B7FD-D05251EA4E08}" destId="{C4B0976B-FAF6-4A3C-A2F2-49B32DEBF493}" srcOrd="1" destOrd="0" presId="urn:microsoft.com/office/officeart/2005/8/layout/orgChart1"/>
    <dgm:cxn modelId="{B5EBA392-2D0F-4DF7-84F2-C3F39010A73E}" type="presOf" srcId="{4EB50C49-2D63-4B75-AC5E-558374ADF0F0}" destId="{753328A8-D317-4DAF-B2CA-DE301D4F1CFF}" srcOrd="1" destOrd="0" presId="urn:microsoft.com/office/officeart/2005/8/layout/orgChart1"/>
    <dgm:cxn modelId="{7D61DE99-1794-42E6-9A95-491B12AE1E65}" type="presOf" srcId="{4EB50C49-2D63-4B75-AC5E-558374ADF0F0}" destId="{3E153FA2-46DD-4694-9712-48121B9A05E3}" srcOrd="0" destOrd="0" presId="urn:microsoft.com/office/officeart/2005/8/layout/orgChart1"/>
    <dgm:cxn modelId="{237B90C1-2DC6-43E1-9BB4-271798682F55}" type="presOf" srcId="{5C44884F-CE6B-40F5-B7FD-D05251EA4E08}" destId="{62879FF1-0C37-4585-A6DC-89416C915750}" srcOrd="0" destOrd="0" presId="urn:microsoft.com/office/officeart/2005/8/layout/orgChart1"/>
    <dgm:cxn modelId="{65B168CC-614B-4511-B5A0-B99FEDB0F518}" srcId="{5C44884F-CE6B-40F5-B7FD-D05251EA4E08}" destId="{4EB50C49-2D63-4B75-AC5E-558374ADF0F0}" srcOrd="0" destOrd="0" parTransId="{D9CB7C0A-ACA7-43DD-84F8-F5019AE9A711}" sibTransId="{366A8B25-BF60-4BC5-B01D-F7A9A961FFF8}"/>
    <dgm:cxn modelId="{02A7ABE0-4E48-4202-95D9-916DC7063C55}" type="presOf" srcId="{813F7651-A1AB-4A92-9CD8-6B3AFF80E218}" destId="{5C2FAF4F-5EFD-4A37-B963-5E28EF3A2CA2}" srcOrd="1" destOrd="0" presId="urn:microsoft.com/office/officeart/2005/8/layout/orgChart1"/>
    <dgm:cxn modelId="{E47073E6-BCBE-4747-8BA3-3592EF665F06}" srcId="{5C44884F-CE6B-40F5-B7FD-D05251EA4E08}" destId="{813F7651-A1AB-4A92-9CD8-6B3AFF80E218}" srcOrd="1" destOrd="0" parTransId="{08C4D3D2-57A7-4BAC-A8EE-262C2218426B}" sibTransId="{C241FB10-1FE6-4F15-8E0F-EA215D8AFD7F}"/>
    <dgm:cxn modelId="{4A880A8F-6450-460F-9D11-FAAD62A893F2}" type="presParOf" srcId="{7D8B9544-E574-4FEF-AAF6-93B26E6CFB39}" destId="{1095B7E3-A1A6-4D93-9D7B-2520AE031052}" srcOrd="0" destOrd="0" presId="urn:microsoft.com/office/officeart/2005/8/layout/orgChart1"/>
    <dgm:cxn modelId="{1B50DEFF-543F-46A9-87B6-F5497317C570}" type="presParOf" srcId="{1095B7E3-A1A6-4D93-9D7B-2520AE031052}" destId="{C67D53D6-58DF-48E9-A3C8-C7E46129AEF5}" srcOrd="0" destOrd="0" presId="urn:microsoft.com/office/officeart/2005/8/layout/orgChart1"/>
    <dgm:cxn modelId="{4FC4C047-7641-494B-97BF-477D5B6F3576}" type="presParOf" srcId="{C67D53D6-58DF-48E9-A3C8-C7E46129AEF5}" destId="{62879FF1-0C37-4585-A6DC-89416C915750}" srcOrd="0" destOrd="0" presId="urn:microsoft.com/office/officeart/2005/8/layout/orgChart1"/>
    <dgm:cxn modelId="{75D7293F-6010-4204-AA83-67B23AAFB345}" type="presParOf" srcId="{C67D53D6-58DF-48E9-A3C8-C7E46129AEF5}" destId="{C4B0976B-FAF6-4A3C-A2F2-49B32DEBF493}" srcOrd="1" destOrd="0" presId="urn:microsoft.com/office/officeart/2005/8/layout/orgChart1"/>
    <dgm:cxn modelId="{5F82FA07-1245-4FBA-9B6F-847675D7DBD7}" type="presParOf" srcId="{1095B7E3-A1A6-4D93-9D7B-2520AE031052}" destId="{EA6C6382-E485-4DF0-882B-C5BF433AA0E0}" srcOrd="1" destOrd="0" presId="urn:microsoft.com/office/officeart/2005/8/layout/orgChart1"/>
    <dgm:cxn modelId="{0F76A8D9-5D60-47A8-B9AA-944A3C582E80}" type="presParOf" srcId="{EA6C6382-E485-4DF0-882B-C5BF433AA0E0}" destId="{F8F731AA-7C98-483C-9F94-91790328AF95}" srcOrd="0" destOrd="0" presId="urn:microsoft.com/office/officeart/2005/8/layout/orgChart1"/>
    <dgm:cxn modelId="{7A0BF09E-389A-425A-B819-C2F5B806A460}" type="presParOf" srcId="{EA6C6382-E485-4DF0-882B-C5BF433AA0E0}" destId="{8BBFCECE-CA86-4E15-A919-41FCB2423CF7}" srcOrd="1" destOrd="0" presId="urn:microsoft.com/office/officeart/2005/8/layout/orgChart1"/>
    <dgm:cxn modelId="{1DC6FB4D-F08E-4D4A-A980-4696971F866B}" type="presParOf" srcId="{8BBFCECE-CA86-4E15-A919-41FCB2423CF7}" destId="{440447CF-3E76-44C2-8257-F1689E958AED}" srcOrd="0" destOrd="0" presId="urn:microsoft.com/office/officeart/2005/8/layout/orgChart1"/>
    <dgm:cxn modelId="{890A4161-6594-4181-8430-527FB7A1046E}" type="presParOf" srcId="{440447CF-3E76-44C2-8257-F1689E958AED}" destId="{3E153FA2-46DD-4694-9712-48121B9A05E3}" srcOrd="0" destOrd="0" presId="urn:microsoft.com/office/officeart/2005/8/layout/orgChart1"/>
    <dgm:cxn modelId="{0827F980-8DF7-4878-8D98-7FA9E8421966}" type="presParOf" srcId="{440447CF-3E76-44C2-8257-F1689E958AED}" destId="{753328A8-D317-4DAF-B2CA-DE301D4F1CFF}" srcOrd="1" destOrd="0" presId="urn:microsoft.com/office/officeart/2005/8/layout/orgChart1"/>
    <dgm:cxn modelId="{6F4EA910-0EAC-4352-8234-A431CD181536}" type="presParOf" srcId="{8BBFCECE-CA86-4E15-A919-41FCB2423CF7}" destId="{57AD1E73-DAC9-424F-8050-A27801C098C9}" srcOrd="1" destOrd="0" presId="urn:microsoft.com/office/officeart/2005/8/layout/orgChart1"/>
    <dgm:cxn modelId="{67621F01-9264-44F0-A5F3-14BB3F8223A8}" type="presParOf" srcId="{8BBFCECE-CA86-4E15-A919-41FCB2423CF7}" destId="{2A597F03-6D82-4265-829E-96F80C89E86A}" srcOrd="2" destOrd="0" presId="urn:microsoft.com/office/officeart/2005/8/layout/orgChart1"/>
    <dgm:cxn modelId="{97BCA8A5-A01D-47EF-94E3-E9F77910B6A1}" type="presParOf" srcId="{EA6C6382-E485-4DF0-882B-C5BF433AA0E0}" destId="{8D698ADD-5837-4835-9460-286090FD68AC}" srcOrd="2" destOrd="0" presId="urn:microsoft.com/office/officeart/2005/8/layout/orgChart1"/>
    <dgm:cxn modelId="{065C9D98-7F5C-4202-9F0C-AE1F62E477BE}" type="presParOf" srcId="{EA6C6382-E485-4DF0-882B-C5BF433AA0E0}" destId="{0F304EC3-C3CF-410D-B537-AEF3600D6222}" srcOrd="3" destOrd="0" presId="urn:microsoft.com/office/officeart/2005/8/layout/orgChart1"/>
    <dgm:cxn modelId="{F552763A-D1F5-4291-91A8-23D7C7721BD1}" type="presParOf" srcId="{0F304EC3-C3CF-410D-B537-AEF3600D6222}" destId="{2F9499D2-3253-42E2-8142-22F9375CFC57}" srcOrd="0" destOrd="0" presId="urn:microsoft.com/office/officeart/2005/8/layout/orgChart1"/>
    <dgm:cxn modelId="{56B47A23-5FEB-4527-9CE3-9FA56A7B2793}" type="presParOf" srcId="{2F9499D2-3253-42E2-8142-22F9375CFC57}" destId="{C10D0C2D-7F04-4982-99C1-460A79B95FA8}" srcOrd="0" destOrd="0" presId="urn:microsoft.com/office/officeart/2005/8/layout/orgChart1"/>
    <dgm:cxn modelId="{F8E4B60F-3B21-42D6-88C9-4ACBDA275693}" type="presParOf" srcId="{2F9499D2-3253-42E2-8142-22F9375CFC57}" destId="{5C2FAF4F-5EFD-4A37-B963-5E28EF3A2CA2}" srcOrd="1" destOrd="0" presId="urn:microsoft.com/office/officeart/2005/8/layout/orgChart1"/>
    <dgm:cxn modelId="{B6AA63BB-8525-4A09-A57D-27008385CC7E}" type="presParOf" srcId="{0F304EC3-C3CF-410D-B537-AEF3600D6222}" destId="{7E6314D0-BC63-4F15-A012-053E68B102EF}" srcOrd="1" destOrd="0" presId="urn:microsoft.com/office/officeart/2005/8/layout/orgChart1"/>
    <dgm:cxn modelId="{6A1EB9FB-402B-45CB-9DA9-7C69857CA924}" type="presParOf" srcId="{0F304EC3-C3CF-410D-B537-AEF3600D6222}" destId="{7D5EF299-F2A8-4EDC-9280-EF90C7BEF200}" srcOrd="2" destOrd="0" presId="urn:microsoft.com/office/officeart/2005/8/layout/orgChart1"/>
    <dgm:cxn modelId="{CB5F842C-7058-43CD-9690-A953E4706216}" type="presParOf" srcId="{1095B7E3-A1A6-4D93-9D7B-2520AE031052}" destId="{18B0CF13-579B-4A91-8BBF-27E5460214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E3EBB2-9796-446E-999C-C2D37D8A274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44884F-CE6B-40F5-B7FD-D05251EA4E08}">
      <dgm:prSet phldrT="[Text]"/>
      <dgm:spPr/>
      <dgm:t>
        <a:bodyPr/>
        <a:lstStyle/>
        <a:p>
          <a:r>
            <a:rPr lang="en-US" dirty="0"/>
            <a:t>TBD (388)</a:t>
          </a:r>
        </a:p>
      </dgm:t>
    </dgm:pt>
    <dgm:pt modelId="{AAC777E8-26FB-4115-B309-B89CBB3CAA43}" type="parTrans" cxnId="{B700964E-DFDF-4FBB-BB4E-ED48B98414E2}">
      <dgm:prSet/>
      <dgm:spPr/>
      <dgm:t>
        <a:bodyPr/>
        <a:lstStyle/>
        <a:p>
          <a:endParaRPr lang="en-US"/>
        </a:p>
      </dgm:t>
    </dgm:pt>
    <dgm:pt modelId="{76657306-F7BC-4F42-A0F0-5E6206370800}" type="sibTrans" cxnId="{B700964E-DFDF-4FBB-BB4E-ED48B98414E2}">
      <dgm:prSet/>
      <dgm:spPr/>
      <dgm:t>
        <a:bodyPr/>
        <a:lstStyle/>
        <a:p>
          <a:endParaRPr lang="en-US"/>
        </a:p>
      </dgm:t>
    </dgm:pt>
    <dgm:pt modelId="{4EB50C49-2D63-4B75-AC5E-558374ADF0F0}">
      <dgm:prSet phldrT="[Text]"/>
      <dgm:spPr/>
      <dgm:t>
        <a:bodyPr/>
        <a:lstStyle/>
        <a:p>
          <a:r>
            <a:rPr lang="en-US" dirty="0"/>
            <a:t>WINLOGON (456)</a:t>
          </a:r>
        </a:p>
      </dgm:t>
    </dgm:pt>
    <dgm:pt modelId="{D9CB7C0A-ACA7-43DD-84F8-F5019AE9A711}" type="parTrans" cxnId="{65B168CC-614B-4511-B5A0-B99FEDB0F518}">
      <dgm:prSet/>
      <dgm:spPr/>
      <dgm:t>
        <a:bodyPr/>
        <a:lstStyle/>
        <a:p>
          <a:endParaRPr lang="en-US"/>
        </a:p>
      </dgm:t>
    </dgm:pt>
    <dgm:pt modelId="{366A8B25-BF60-4BC5-B01D-F7A9A961FFF8}" type="sibTrans" cxnId="{65B168CC-614B-4511-B5A0-B99FEDB0F518}">
      <dgm:prSet/>
      <dgm:spPr/>
      <dgm:t>
        <a:bodyPr/>
        <a:lstStyle/>
        <a:p>
          <a:endParaRPr lang="en-US"/>
        </a:p>
      </dgm:t>
    </dgm:pt>
    <dgm:pt modelId="{813F7651-A1AB-4A92-9CD8-6B3AFF80E218}">
      <dgm:prSet phldrT="[Text]"/>
      <dgm:spPr/>
      <dgm:t>
        <a:bodyPr/>
        <a:lstStyle/>
        <a:p>
          <a:r>
            <a:rPr lang="en-US" dirty="0"/>
            <a:t>CSRSS (408)</a:t>
          </a:r>
        </a:p>
      </dgm:t>
    </dgm:pt>
    <dgm:pt modelId="{08C4D3D2-57A7-4BAC-A8EE-262C2218426B}" type="parTrans" cxnId="{E47073E6-BCBE-4747-8BA3-3592EF665F06}">
      <dgm:prSet/>
      <dgm:spPr/>
      <dgm:t>
        <a:bodyPr/>
        <a:lstStyle/>
        <a:p>
          <a:endParaRPr lang="en-US"/>
        </a:p>
      </dgm:t>
    </dgm:pt>
    <dgm:pt modelId="{C241FB10-1FE6-4F15-8E0F-EA215D8AFD7F}" type="sibTrans" cxnId="{E47073E6-BCBE-4747-8BA3-3592EF665F06}">
      <dgm:prSet/>
      <dgm:spPr/>
      <dgm:t>
        <a:bodyPr/>
        <a:lstStyle/>
        <a:p>
          <a:endParaRPr lang="en-US"/>
        </a:p>
      </dgm:t>
    </dgm:pt>
    <dgm:pt modelId="{7D8B9544-E574-4FEF-AAF6-93B26E6CFB39}" type="pres">
      <dgm:prSet presAssocID="{EDE3EBB2-9796-446E-999C-C2D37D8A27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95B7E3-A1A6-4D93-9D7B-2520AE031052}" type="pres">
      <dgm:prSet presAssocID="{5C44884F-CE6B-40F5-B7FD-D05251EA4E08}" presName="hierRoot1" presStyleCnt="0">
        <dgm:presLayoutVars>
          <dgm:hierBranch val="init"/>
        </dgm:presLayoutVars>
      </dgm:prSet>
      <dgm:spPr/>
    </dgm:pt>
    <dgm:pt modelId="{C67D53D6-58DF-48E9-A3C8-C7E46129AEF5}" type="pres">
      <dgm:prSet presAssocID="{5C44884F-CE6B-40F5-B7FD-D05251EA4E08}" presName="rootComposite1" presStyleCnt="0"/>
      <dgm:spPr/>
    </dgm:pt>
    <dgm:pt modelId="{62879FF1-0C37-4585-A6DC-89416C915750}" type="pres">
      <dgm:prSet presAssocID="{5C44884F-CE6B-40F5-B7FD-D05251EA4E08}" presName="rootText1" presStyleLbl="node0" presStyleIdx="0" presStyleCnt="1">
        <dgm:presLayoutVars>
          <dgm:chPref val="3"/>
        </dgm:presLayoutVars>
      </dgm:prSet>
      <dgm:spPr/>
    </dgm:pt>
    <dgm:pt modelId="{C4B0976B-FAF6-4A3C-A2F2-49B32DEBF493}" type="pres">
      <dgm:prSet presAssocID="{5C44884F-CE6B-40F5-B7FD-D05251EA4E08}" presName="rootConnector1" presStyleLbl="node1" presStyleIdx="0" presStyleCnt="0"/>
      <dgm:spPr/>
    </dgm:pt>
    <dgm:pt modelId="{EA6C6382-E485-4DF0-882B-C5BF433AA0E0}" type="pres">
      <dgm:prSet presAssocID="{5C44884F-CE6B-40F5-B7FD-D05251EA4E08}" presName="hierChild2" presStyleCnt="0"/>
      <dgm:spPr/>
    </dgm:pt>
    <dgm:pt modelId="{F8F731AA-7C98-483C-9F94-91790328AF95}" type="pres">
      <dgm:prSet presAssocID="{D9CB7C0A-ACA7-43DD-84F8-F5019AE9A711}" presName="Name37" presStyleLbl="parChTrans1D2" presStyleIdx="0" presStyleCnt="2"/>
      <dgm:spPr/>
    </dgm:pt>
    <dgm:pt modelId="{8BBFCECE-CA86-4E15-A919-41FCB2423CF7}" type="pres">
      <dgm:prSet presAssocID="{4EB50C49-2D63-4B75-AC5E-558374ADF0F0}" presName="hierRoot2" presStyleCnt="0">
        <dgm:presLayoutVars>
          <dgm:hierBranch val="init"/>
        </dgm:presLayoutVars>
      </dgm:prSet>
      <dgm:spPr/>
    </dgm:pt>
    <dgm:pt modelId="{440447CF-3E76-44C2-8257-F1689E958AED}" type="pres">
      <dgm:prSet presAssocID="{4EB50C49-2D63-4B75-AC5E-558374ADF0F0}" presName="rootComposite" presStyleCnt="0"/>
      <dgm:spPr/>
    </dgm:pt>
    <dgm:pt modelId="{3E153FA2-46DD-4694-9712-48121B9A05E3}" type="pres">
      <dgm:prSet presAssocID="{4EB50C49-2D63-4B75-AC5E-558374ADF0F0}" presName="rootText" presStyleLbl="node2" presStyleIdx="0" presStyleCnt="2">
        <dgm:presLayoutVars>
          <dgm:chPref val="3"/>
        </dgm:presLayoutVars>
      </dgm:prSet>
      <dgm:spPr/>
    </dgm:pt>
    <dgm:pt modelId="{753328A8-D317-4DAF-B2CA-DE301D4F1CFF}" type="pres">
      <dgm:prSet presAssocID="{4EB50C49-2D63-4B75-AC5E-558374ADF0F0}" presName="rootConnector" presStyleLbl="node2" presStyleIdx="0" presStyleCnt="2"/>
      <dgm:spPr/>
    </dgm:pt>
    <dgm:pt modelId="{57AD1E73-DAC9-424F-8050-A27801C098C9}" type="pres">
      <dgm:prSet presAssocID="{4EB50C49-2D63-4B75-AC5E-558374ADF0F0}" presName="hierChild4" presStyleCnt="0"/>
      <dgm:spPr/>
    </dgm:pt>
    <dgm:pt modelId="{2A597F03-6D82-4265-829E-96F80C89E86A}" type="pres">
      <dgm:prSet presAssocID="{4EB50C49-2D63-4B75-AC5E-558374ADF0F0}" presName="hierChild5" presStyleCnt="0"/>
      <dgm:spPr/>
    </dgm:pt>
    <dgm:pt modelId="{8D698ADD-5837-4835-9460-286090FD68AC}" type="pres">
      <dgm:prSet presAssocID="{08C4D3D2-57A7-4BAC-A8EE-262C2218426B}" presName="Name37" presStyleLbl="parChTrans1D2" presStyleIdx="1" presStyleCnt="2"/>
      <dgm:spPr/>
    </dgm:pt>
    <dgm:pt modelId="{0F304EC3-C3CF-410D-B537-AEF3600D6222}" type="pres">
      <dgm:prSet presAssocID="{813F7651-A1AB-4A92-9CD8-6B3AFF80E218}" presName="hierRoot2" presStyleCnt="0">
        <dgm:presLayoutVars>
          <dgm:hierBranch val="init"/>
        </dgm:presLayoutVars>
      </dgm:prSet>
      <dgm:spPr/>
    </dgm:pt>
    <dgm:pt modelId="{2F9499D2-3253-42E2-8142-22F9375CFC57}" type="pres">
      <dgm:prSet presAssocID="{813F7651-A1AB-4A92-9CD8-6B3AFF80E218}" presName="rootComposite" presStyleCnt="0"/>
      <dgm:spPr/>
    </dgm:pt>
    <dgm:pt modelId="{C10D0C2D-7F04-4982-99C1-460A79B95FA8}" type="pres">
      <dgm:prSet presAssocID="{813F7651-A1AB-4A92-9CD8-6B3AFF80E218}" presName="rootText" presStyleLbl="node2" presStyleIdx="1" presStyleCnt="2">
        <dgm:presLayoutVars>
          <dgm:chPref val="3"/>
        </dgm:presLayoutVars>
      </dgm:prSet>
      <dgm:spPr/>
    </dgm:pt>
    <dgm:pt modelId="{5C2FAF4F-5EFD-4A37-B963-5E28EF3A2CA2}" type="pres">
      <dgm:prSet presAssocID="{813F7651-A1AB-4A92-9CD8-6B3AFF80E218}" presName="rootConnector" presStyleLbl="node2" presStyleIdx="1" presStyleCnt="2"/>
      <dgm:spPr/>
    </dgm:pt>
    <dgm:pt modelId="{7E6314D0-BC63-4F15-A012-053E68B102EF}" type="pres">
      <dgm:prSet presAssocID="{813F7651-A1AB-4A92-9CD8-6B3AFF80E218}" presName="hierChild4" presStyleCnt="0"/>
      <dgm:spPr/>
    </dgm:pt>
    <dgm:pt modelId="{7D5EF299-F2A8-4EDC-9280-EF90C7BEF200}" type="pres">
      <dgm:prSet presAssocID="{813F7651-A1AB-4A92-9CD8-6B3AFF80E218}" presName="hierChild5" presStyleCnt="0"/>
      <dgm:spPr/>
    </dgm:pt>
    <dgm:pt modelId="{18B0CF13-579B-4A91-8BBF-27E5460214FC}" type="pres">
      <dgm:prSet presAssocID="{5C44884F-CE6B-40F5-B7FD-D05251EA4E08}" presName="hierChild3" presStyleCnt="0"/>
      <dgm:spPr/>
    </dgm:pt>
  </dgm:ptLst>
  <dgm:cxnLst>
    <dgm:cxn modelId="{AF714F13-FC81-41D0-97C0-39898FD08BA9}" type="presOf" srcId="{08C4D3D2-57A7-4BAC-A8EE-262C2218426B}" destId="{8D698ADD-5837-4835-9460-286090FD68AC}" srcOrd="0" destOrd="0" presId="urn:microsoft.com/office/officeart/2005/8/layout/orgChart1"/>
    <dgm:cxn modelId="{8F48F463-5DF7-44F8-BFA7-3373F11A9E1F}" type="presOf" srcId="{D9CB7C0A-ACA7-43DD-84F8-F5019AE9A711}" destId="{F8F731AA-7C98-483C-9F94-91790328AF95}" srcOrd="0" destOrd="0" presId="urn:microsoft.com/office/officeart/2005/8/layout/orgChart1"/>
    <dgm:cxn modelId="{AD0A4A68-3109-40B4-9A61-39BFD2FF7AD8}" type="presOf" srcId="{EDE3EBB2-9796-446E-999C-C2D37D8A274B}" destId="{7D8B9544-E574-4FEF-AAF6-93B26E6CFB39}" srcOrd="0" destOrd="0" presId="urn:microsoft.com/office/officeart/2005/8/layout/orgChart1"/>
    <dgm:cxn modelId="{B700964E-DFDF-4FBB-BB4E-ED48B98414E2}" srcId="{EDE3EBB2-9796-446E-999C-C2D37D8A274B}" destId="{5C44884F-CE6B-40F5-B7FD-D05251EA4E08}" srcOrd="0" destOrd="0" parTransId="{AAC777E8-26FB-4115-B309-B89CBB3CAA43}" sibTransId="{76657306-F7BC-4F42-A0F0-5E6206370800}"/>
    <dgm:cxn modelId="{8D3FDC75-22A5-4174-BD0A-9AA524247465}" type="presOf" srcId="{813F7651-A1AB-4A92-9CD8-6B3AFF80E218}" destId="{C10D0C2D-7F04-4982-99C1-460A79B95FA8}" srcOrd="0" destOrd="0" presId="urn:microsoft.com/office/officeart/2005/8/layout/orgChart1"/>
    <dgm:cxn modelId="{AEB6FB7C-1834-47F9-8E58-6FAB73587226}" type="presOf" srcId="{5C44884F-CE6B-40F5-B7FD-D05251EA4E08}" destId="{C4B0976B-FAF6-4A3C-A2F2-49B32DEBF493}" srcOrd="1" destOrd="0" presId="urn:microsoft.com/office/officeart/2005/8/layout/orgChart1"/>
    <dgm:cxn modelId="{B5EBA392-2D0F-4DF7-84F2-C3F39010A73E}" type="presOf" srcId="{4EB50C49-2D63-4B75-AC5E-558374ADF0F0}" destId="{753328A8-D317-4DAF-B2CA-DE301D4F1CFF}" srcOrd="1" destOrd="0" presId="urn:microsoft.com/office/officeart/2005/8/layout/orgChart1"/>
    <dgm:cxn modelId="{7D61DE99-1794-42E6-9A95-491B12AE1E65}" type="presOf" srcId="{4EB50C49-2D63-4B75-AC5E-558374ADF0F0}" destId="{3E153FA2-46DD-4694-9712-48121B9A05E3}" srcOrd="0" destOrd="0" presId="urn:microsoft.com/office/officeart/2005/8/layout/orgChart1"/>
    <dgm:cxn modelId="{237B90C1-2DC6-43E1-9BB4-271798682F55}" type="presOf" srcId="{5C44884F-CE6B-40F5-B7FD-D05251EA4E08}" destId="{62879FF1-0C37-4585-A6DC-89416C915750}" srcOrd="0" destOrd="0" presId="urn:microsoft.com/office/officeart/2005/8/layout/orgChart1"/>
    <dgm:cxn modelId="{65B168CC-614B-4511-B5A0-B99FEDB0F518}" srcId="{5C44884F-CE6B-40F5-B7FD-D05251EA4E08}" destId="{4EB50C49-2D63-4B75-AC5E-558374ADF0F0}" srcOrd="0" destOrd="0" parTransId="{D9CB7C0A-ACA7-43DD-84F8-F5019AE9A711}" sibTransId="{366A8B25-BF60-4BC5-B01D-F7A9A961FFF8}"/>
    <dgm:cxn modelId="{02A7ABE0-4E48-4202-95D9-916DC7063C55}" type="presOf" srcId="{813F7651-A1AB-4A92-9CD8-6B3AFF80E218}" destId="{5C2FAF4F-5EFD-4A37-B963-5E28EF3A2CA2}" srcOrd="1" destOrd="0" presId="urn:microsoft.com/office/officeart/2005/8/layout/orgChart1"/>
    <dgm:cxn modelId="{E47073E6-BCBE-4747-8BA3-3592EF665F06}" srcId="{5C44884F-CE6B-40F5-B7FD-D05251EA4E08}" destId="{813F7651-A1AB-4A92-9CD8-6B3AFF80E218}" srcOrd="1" destOrd="0" parTransId="{08C4D3D2-57A7-4BAC-A8EE-262C2218426B}" sibTransId="{C241FB10-1FE6-4F15-8E0F-EA215D8AFD7F}"/>
    <dgm:cxn modelId="{4A880A8F-6450-460F-9D11-FAAD62A893F2}" type="presParOf" srcId="{7D8B9544-E574-4FEF-AAF6-93B26E6CFB39}" destId="{1095B7E3-A1A6-4D93-9D7B-2520AE031052}" srcOrd="0" destOrd="0" presId="urn:microsoft.com/office/officeart/2005/8/layout/orgChart1"/>
    <dgm:cxn modelId="{1B50DEFF-543F-46A9-87B6-F5497317C570}" type="presParOf" srcId="{1095B7E3-A1A6-4D93-9D7B-2520AE031052}" destId="{C67D53D6-58DF-48E9-A3C8-C7E46129AEF5}" srcOrd="0" destOrd="0" presId="urn:microsoft.com/office/officeart/2005/8/layout/orgChart1"/>
    <dgm:cxn modelId="{4FC4C047-7641-494B-97BF-477D5B6F3576}" type="presParOf" srcId="{C67D53D6-58DF-48E9-A3C8-C7E46129AEF5}" destId="{62879FF1-0C37-4585-A6DC-89416C915750}" srcOrd="0" destOrd="0" presId="urn:microsoft.com/office/officeart/2005/8/layout/orgChart1"/>
    <dgm:cxn modelId="{75D7293F-6010-4204-AA83-67B23AAFB345}" type="presParOf" srcId="{C67D53D6-58DF-48E9-A3C8-C7E46129AEF5}" destId="{C4B0976B-FAF6-4A3C-A2F2-49B32DEBF493}" srcOrd="1" destOrd="0" presId="urn:microsoft.com/office/officeart/2005/8/layout/orgChart1"/>
    <dgm:cxn modelId="{5F82FA07-1245-4FBA-9B6F-847675D7DBD7}" type="presParOf" srcId="{1095B7E3-A1A6-4D93-9D7B-2520AE031052}" destId="{EA6C6382-E485-4DF0-882B-C5BF433AA0E0}" srcOrd="1" destOrd="0" presId="urn:microsoft.com/office/officeart/2005/8/layout/orgChart1"/>
    <dgm:cxn modelId="{0F76A8D9-5D60-47A8-B9AA-944A3C582E80}" type="presParOf" srcId="{EA6C6382-E485-4DF0-882B-C5BF433AA0E0}" destId="{F8F731AA-7C98-483C-9F94-91790328AF95}" srcOrd="0" destOrd="0" presId="urn:microsoft.com/office/officeart/2005/8/layout/orgChart1"/>
    <dgm:cxn modelId="{7A0BF09E-389A-425A-B819-C2F5B806A460}" type="presParOf" srcId="{EA6C6382-E485-4DF0-882B-C5BF433AA0E0}" destId="{8BBFCECE-CA86-4E15-A919-41FCB2423CF7}" srcOrd="1" destOrd="0" presId="urn:microsoft.com/office/officeart/2005/8/layout/orgChart1"/>
    <dgm:cxn modelId="{1DC6FB4D-F08E-4D4A-A980-4696971F866B}" type="presParOf" srcId="{8BBFCECE-CA86-4E15-A919-41FCB2423CF7}" destId="{440447CF-3E76-44C2-8257-F1689E958AED}" srcOrd="0" destOrd="0" presId="urn:microsoft.com/office/officeart/2005/8/layout/orgChart1"/>
    <dgm:cxn modelId="{890A4161-6594-4181-8430-527FB7A1046E}" type="presParOf" srcId="{440447CF-3E76-44C2-8257-F1689E958AED}" destId="{3E153FA2-46DD-4694-9712-48121B9A05E3}" srcOrd="0" destOrd="0" presId="urn:microsoft.com/office/officeart/2005/8/layout/orgChart1"/>
    <dgm:cxn modelId="{0827F980-8DF7-4878-8D98-7FA9E8421966}" type="presParOf" srcId="{440447CF-3E76-44C2-8257-F1689E958AED}" destId="{753328A8-D317-4DAF-B2CA-DE301D4F1CFF}" srcOrd="1" destOrd="0" presId="urn:microsoft.com/office/officeart/2005/8/layout/orgChart1"/>
    <dgm:cxn modelId="{6F4EA910-0EAC-4352-8234-A431CD181536}" type="presParOf" srcId="{8BBFCECE-CA86-4E15-A919-41FCB2423CF7}" destId="{57AD1E73-DAC9-424F-8050-A27801C098C9}" srcOrd="1" destOrd="0" presId="urn:microsoft.com/office/officeart/2005/8/layout/orgChart1"/>
    <dgm:cxn modelId="{67621F01-9264-44F0-A5F3-14BB3F8223A8}" type="presParOf" srcId="{8BBFCECE-CA86-4E15-A919-41FCB2423CF7}" destId="{2A597F03-6D82-4265-829E-96F80C89E86A}" srcOrd="2" destOrd="0" presId="urn:microsoft.com/office/officeart/2005/8/layout/orgChart1"/>
    <dgm:cxn modelId="{97BCA8A5-A01D-47EF-94E3-E9F77910B6A1}" type="presParOf" srcId="{EA6C6382-E485-4DF0-882B-C5BF433AA0E0}" destId="{8D698ADD-5837-4835-9460-286090FD68AC}" srcOrd="2" destOrd="0" presId="urn:microsoft.com/office/officeart/2005/8/layout/orgChart1"/>
    <dgm:cxn modelId="{065C9D98-7F5C-4202-9F0C-AE1F62E477BE}" type="presParOf" srcId="{EA6C6382-E485-4DF0-882B-C5BF433AA0E0}" destId="{0F304EC3-C3CF-410D-B537-AEF3600D6222}" srcOrd="3" destOrd="0" presId="urn:microsoft.com/office/officeart/2005/8/layout/orgChart1"/>
    <dgm:cxn modelId="{F552763A-D1F5-4291-91A8-23D7C7721BD1}" type="presParOf" srcId="{0F304EC3-C3CF-410D-B537-AEF3600D6222}" destId="{2F9499D2-3253-42E2-8142-22F9375CFC57}" srcOrd="0" destOrd="0" presId="urn:microsoft.com/office/officeart/2005/8/layout/orgChart1"/>
    <dgm:cxn modelId="{56B47A23-5FEB-4527-9CE3-9FA56A7B2793}" type="presParOf" srcId="{2F9499D2-3253-42E2-8142-22F9375CFC57}" destId="{C10D0C2D-7F04-4982-99C1-460A79B95FA8}" srcOrd="0" destOrd="0" presId="urn:microsoft.com/office/officeart/2005/8/layout/orgChart1"/>
    <dgm:cxn modelId="{F8E4B60F-3B21-42D6-88C9-4ACBDA275693}" type="presParOf" srcId="{2F9499D2-3253-42E2-8142-22F9375CFC57}" destId="{5C2FAF4F-5EFD-4A37-B963-5E28EF3A2CA2}" srcOrd="1" destOrd="0" presId="urn:microsoft.com/office/officeart/2005/8/layout/orgChart1"/>
    <dgm:cxn modelId="{B6AA63BB-8525-4A09-A57D-27008385CC7E}" type="presParOf" srcId="{0F304EC3-C3CF-410D-B537-AEF3600D6222}" destId="{7E6314D0-BC63-4F15-A012-053E68B102EF}" srcOrd="1" destOrd="0" presId="urn:microsoft.com/office/officeart/2005/8/layout/orgChart1"/>
    <dgm:cxn modelId="{6A1EB9FB-402B-45CB-9DA9-7C69857CA924}" type="presParOf" srcId="{0F304EC3-C3CF-410D-B537-AEF3600D6222}" destId="{7D5EF299-F2A8-4EDC-9280-EF90C7BEF200}" srcOrd="2" destOrd="0" presId="urn:microsoft.com/office/officeart/2005/8/layout/orgChart1"/>
    <dgm:cxn modelId="{CB5F842C-7058-43CD-9690-A953E4706216}" type="presParOf" srcId="{1095B7E3-A1A6-4D93-9D7B-2520AE031052}" destId="{18B0CF13-579B-4A91-8BBF-27E5460214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C88371-94D9-4CD6-9513-E262E22A3FA3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2A4C47F-B0CC-410E-8EC0-B6D2F6706282}">
      <dgm:prSet phldrT="[Text]"/>
      <dgm:spPr/>
      <dgm:t>
        <a:bodyPr/>
        <a:lstStyle/>
        <a:p>
          <a:r>
            <a:rPr lang="en-US" dirty="0" err="1"/>
            <a:t>svchost</a:t>
          </a:r>
          <a:r>
            <a:rPr lang="en-US" dirty="0"/>
            <a:t> (344)</a:t>
          </a:r>
        </a:p>
      </dgm:t>
    </dgm:pt>
    <dgm:pt modelId="{B57F4924-B301-47C0-B8BB-83B79B0496CA}" type="parTrans" cxnId="{1D8DA4E3-E342-44D6-A96C-D12522ADF832}">
      <dgm:prSet/>
      <dgm:spPr/>
      <dgm:t>
        <a:bodyPr/>
        <a:lstStyle/>
        <a:p>
          <a:endParaRPr lang="en-US"/>
        </a:p>
      </dgm:t>
    </dgm:pt>
    <dgm:pt modelId="{BFD9F01D-0787-4C2E-B54C-AD5D9E098567}" type="sibTrans" cxnId="{1D8DA4E3-E342-44D6-A96C-D12522ADF832}">
      <dgm:prSet/>
      <dgm:spPr/>
      <dgm:t>
        <a:bodyPr/>
        <a:lstStyle/>
        <a:p>
          <a:endParaRPr lang="en-US"/>
        </a:p>
      </dgm:t>
    </dgm:pt>
    <dgm:pt modelId="{F8A8EB4C-1EC2-46F2-A177-76D89F050683}" type="asst">
      <dgm:prSet phldrT="[Text]"/>
      <dgm:spPr/>
      <dgm:t>
        <a:bodyPr/>
        <a:lstStyle/>
        <a:p>
          <a:r>
            <a:rPr lang="en-US" dirty="0" err="1"/>
            <a:t>Rdpclip</a:t>
          </a:r>
          <a:r>
            <a:rPr lang="en-US" dirty="0"/>
            <a:t> (3596)</a:t>
          </a:r>
        </a:p>
      </dgm:t>
    </dgm:pt>
    <dgm:pt modelId="{C7CA8D69-83E1-4FAD-98C1-B1CA8B678E46}" type="parTrans" cxnId="{2F2E3E9F-CE42-4123-B83C-35DED552F025}">
      <dgm:prSet/>
      <dgm:spPr/>
      <dgm:t>
        <a:bodyPr/>
        <a:lstStyle/>
        <a:p>
          <a:endParaRPr lang="en-US"/>
        </a:p>
      </dgm:t>
    </dgm:pt>
    <dgm:pt modelId="{009F5051-D2E6-4A8D-9F9F-1FBD255831CE}" type="sibTrans" cxnId="{2F2E3E9F-CE42-4123-B83C-35DED552F025}">
      <dgm:prSet/>
      <dgm:spPr/>
      <dgm:t>
        <a:bodyPr/>
        <a:lstStyle/>
        <a:p>
          <a:endParaRPr lang="en-US"/>
        </a:p>
      </dgm:t>
    </dgm:pt>
    <dgm:pt modelId="{16175BF0-E942-43D4-964D-9B919FC77FAA}">
      <dgm:prSet phldrT="[Text]"/>
      <dgm:spPr/>
      <dgm:t>
        <a:bodyPr/>
        <a:lstStyle/>
        <a:p>
          <a:r>
            <a:rPr lang="en-US" dirty="0"/>
            <a:t>Jp2launcher (3900)</a:t>
          </a:r>
        </a:p>
      </dgm:t>
    </dgm:pt>
    <dgm:pt modelId="{63D1382B-B69E-4132-B0D0-0C484E239523}" type="parTrans" cxnId="{0790295A-CCBE-4517-934F-178954270214}">
      <dgm:prSet/>
      <dgm:spPr/>
      <dgm:t>
        <a:bodyPr/>
        <a:lstStyle/>
        <a:p>
          <a:endParaRPr lang="en-US"/>
        </a:p>
      </dgm:t>
    </dgm:pt>
    <dgm:pt modelId="{C15A80B0-EC40-4162-8F0D-1784A5CB4A52}" type="sibTrans" cxnId="{0790295A-CCBE-4517-934F-178954270214}">
      <dgm:prSet/>
      <dgm:spPr/>
      <dgm:t>
        <a:bodyPr/>
        <a:lstStyle/>
        <a:p>
          <a:endParaRPr lang="en-US"/>
        </a:p>
      </dgm:t>
    </dgm:pt>
    <dgm:pt modelId="{2791538A-160C-4BC6-9139-A16388771D3B}">
      <dgm:prSet phldrT="[Text]"/>
      <dgm:spPr/>
      <dgm:t>
        <a:bodyPr/>
        <a:lstStyle/>
        <a:p>
          <a:r>
            <a:rPr lang="en-US" dirty="0"/>
            <a:t>Ruby (6536)</a:t>
          </a:r>
        </a:p>
      </dgm:t>
    </dgm:pt>
    <dgm:pt modelId="{41FDC007-BD70-489A-9EC8-C0218AEB774F}" type="parTrans" cxnId="{E4C51EAE-D575-4187-AA69-11FD1585ACE2}">
      <dgm:prSet/>
      <dgm:spPr/>
      <dgm:t>
        <a:bodyPr/>
        <a:lstStyle/>
        <a:p>
          <a:endParaRPr lang="en-US"/>
        </a:p>
      </dgm:t>
    </dgm:pt>
    <dgm:pt modelId="{58BD3330-C2C8-4088-A5B7-40FAF7357078}" type="sibTrans" cxnId="{E4C51EAE-D575-4187-AA69-11FD1585ACE2}">
      <dgm:prSet/>
      <dgm:spPr/>
      <dgm:t>
        <a:bodyPr/>
        <a:lstStyle/>
        <a:p>
          <a:endParaRPr lang="en-US"/>
        </a:p>
      </dgm:t>
    </dgm:pt>
    <dgm:pt modelId="{26BE3881-6AC3-429C-AAF6-E4686CC2D9E6}">
      <dgm:prSet phldrT="[Text]"/>
      <dgm:spPr/>
      <dgm:t>
        <a:bodyPr/>
        <a:lstStyle/>
        <a:p>
          <a:r>
            <a:rPr lang="en-US" dirty="0"/>
            <a:t>Hostname (16196)</a:t>
          </a:r>
        </a:p>
      </dgm:t>
    </dgm:pt>
    <dgm:pt modelId="{CF45DEA0-242F-408B-9EB0-571F885BD091}" type="parTrans" cxnId="{8090768B-7571-4EB7-97AF-74D8C83D4E87}">
      <dgm:prSet/>
      <dgm:spPr/>
      <dgm:t>
        <a:bodyPr/>
        <a:lstStyle/>
        <a:p>
          <a:endParaRPr lang="en-US"/>
        </a:p>
      </dgm:t>
    </dgm:pt>
    <dgm:pt modelId="{0C9CD678-27C7-4C56-8D79-B871C5A19839}" type="sibTrans" cxnId="{8090768B-7571-4EB7-97AF-74D8C83D4E87}">
      <dgm:prSet/>
      <dgm:spPr/>
      <dgm:t>
        <a:bodyPr/>
        <a:lstStyle/>
        <a:p>
          <a:endParaRPr lang="en-US"/>
        </a:p>
      </dgm:t>
    </dgm:pt>
    <dgm:pt modelId="{946A6C9C-6236-4CD5-A52F-39381328247F}">
      <dgm:prSet phldrT="[Text]"/>
      <dgm:spPr/>
      <dgm:t>
        <a:bodyPr/>
        <a:lstStyle/>
        <a:p>
          <a:r>
            <a:rPr lang="en-US" dirty="0" err="1"/>
            <a:t>Icacls</a:t>
          </a:r>
          <a:r>
            <a:rPr lang="en-US" dirty="0"/>
            <a:t> (4576, 1124)</a:t>
          </a:r>
        </a:p>
      </dgm:t>
    </dgm:pt>
    <dgm:pt modelId="{B640BB83-7119-48E0-9256-40DBD5B4A330}" type="parTrans" cxnId="{2C69F9E4-F4ED-445A-8734-01A17B32B21D}">
      <dgm:prSet/>
      <dgm:spPr/>
      <dgm:t>
        <a:bodyPr/>
        <a:lstStyle/>
        <a:p>
          <a:endParaRPr lang="en-US"/>
        </a:p>
      </dgm:t>
    </dgm:pt>
    <dgm:pt modelId="{ACC30C34-2EE8-4EAD-8A8C-3AC3631CDC2C}" type="sibTrans" cxnId="{2C69F9E4-F4ED-445A-8734-01A17B32B21D}">
      <dgm:prSet/>
      <dgm:spPr/>
      <dgm:t>
        <a:bodyPr/>
        <a:lstStyle/>
        <a:p>
          <a:endParaRPr lang="en-US"/>
        </a:p>
      </dgm:t>
    </dgm:pt>
    <dgm:pt modelId="{6A0564E3-DFE0-49F6-839F-D61765772552}" type="pres">
      <dgm:prSet presAssocID="{38C88371-94D9-4CD6-9513-E262E22A3F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ED38A2B-934E-4875-8E8C-811F32B439C9}" type="pres">
      <dgm:prSet presAssocID="{92A4C47F-B0CC-410E-8EC0-B6D2F6706282}" presName="hierRoot1" presStyleCnt="0">
        <dgm:presLayoutVars>
          <dgm:hierBranch val="init"/>
        </dgm:presLayoutVars>
      </dgm:prSet>
      <dgm:spPr/>
    </dgm:pt>
    <dgm:pt modelId="{74C920A3-3497-47BA-897F-4DA0AFEBF54D}" type="pres">
      <dgm:prSet presAssocID="{92A4C47F-B0CC-410E-8EC0-B6D2F6706282}" presName="rootComposite1" presStyleCnt="0"/>
      <dgm:spPr/>
    </dgm:pt>
    <dgm:pt modelId="{19F0E1B8-4854-49DC-83DB-CA90E9668A34}" type="pres">
      <dgm:prSet presAssocID="{92A4C47F-B0CC-410E-8EC0-B6D2F6706282}" presName="rootText1" presStyleLbl="node0" presStyleIdx="0" presStyleCnt="1">
        <dgm:presLayoutVars>
          <dgm:chPref val="3"/>
        </dgm:presLayoutVars>
      </dgm:prSet>
      <dgm:spPr/>
    </dgm:pt>
    <dgm:pt modelId="{F0447390-B541-4564-8E33-27E44E5DA0C2}" type="pres">
      <dgm:prSet presAssocID="{92A4C47F-B0CC-410E-8EC0-B6D2F6706282}" presName="rootConnector1" presStyleLbl="node1" presStyleIdx="0" presStyleCnt="0"/>
      <dgm:spPr/>
    </dgm:pt>
    <dgm:pt modelId="{B581B445-99BC-4362-A7B1-6486993C93EB}" type="pres">
      <dgm:prSet presAssocID="{92A4C47F-B0CC-410E-8EC0-B6D2F6706282}" presName="hierChild2" presStyleCnt="0"/>
      <dgm:spPr/>
    </dgm:pt>
    <dgm:pt modelId="{64FD6D6F-EDB3-41F8-905A-212AB302F2DF}" type="pres">
      <dgm:prSet presAssocID="{92A4C47F-B0CC-410E-8EC0-B6D2F6706282}" presName="hierChild3" presStyleCnt="0"/>
      <dgm:spPr/>
    </dgm:pt>
    <dgm:pt modelId="{D81058CD-220A-4172-AA2E-CC6510E60807}" type="pres">
      <dgm:prSet presAssocID="{C7CA8D69-83E1-4FAD-98C1-B1CA8B678E46}" presName="Name111" presStyleLbl="parChTrans1D2" presStyleIdx="0" presStyleCnt="1"/>
      <dgm:spPr/>
    </dgm:pt>
    <dgm:pt modelId="{071A9800-B788-43A0-A668-B5CF06429D24}" type="pres">
      <dgm:prSet presAssocID="{F8A8EB4C-1EC2-46F2-A177-76D89F050683}" presName="hierRoot3" presStyleCnt="0">
        <dgm:presLayoutVars>
          <dgm:hierBranch val="init"/>
        </dgm:presLayoutVars>
      </dgm:prSet>
      <dgm:spPr/>
    </dgm:pt>
    <dgm:pt modelId="{EA302826-12A5-470F-A27E-0B8191BC9003}" type="pres">
      <dgm:prSet presAssocID="{F8A8EB4C-1EC2-46F2-A177-76D89F050683}" presName="rootComposite3" presStyleCnt="0"/>
      <dgm:spPr/>
    </dgm:pt>
    <dgm:pt modelId="{409DE980-DAEF-49B3-8767-F5EFAE1DF10E}" type="pres">
      <dgm:prSet presAssocID="{F8A8EB4C-1EC2-46F2-A177-76D89F050683}" presName="rootText3" presStyleLbl="asst1" presStyleIdx="0" presStyleCnt="1">
        <dgm:presLayoutVars>
          <dgm:chPref val="3"/>
        </dgm:presLayoutVars>
      </dgm:prSet>
      <dgm:spPr/>
    </dgm:pt>
    <dgm:pt modelId="{A8FBF100-0D35-43E6-AAAF-A7490845CA5A}" type="pres">
      <dgm:prSet presAssocID="{F8A8EB4C-1EC2-46F2-A177-76D89F050683}" presName="rootConnector3" presStyleLbl="asst1" presStyleIdx="0" presStyleCnt="1"/>
      <dgm:spPr/>
    </dgm:pt>
    <dgm:pt modelId="{736B671F-F1A7-46A5-B325-2B80A6C8B4C0}" type="pres">
      <dgm:prSet presAssocID="{F8A8EB4C-1EC2-46F2-A177-76D89F050683}" presName="hierChild6" presStyleCnt="0"/>
      <dgm:spPr/>
    </dgm:pt>
    <dgm:pt modelId="{6B9D5CF2-F6B6-4B71-8348-A968980723B5}" type="pres">
      <dgm:prSet presAssocID="{63D1382B-B69E-4132-B0D0-0C484E239523}" presName="Name37" presStyleLbl="parChTrans1D3" presStyleIdx="0" presStyleCnt="2"/>
      <dgm:spPr/>
    </dgm:pt>
    <dgm:pt modelId="{44B6D5A9-026F-4028-8B7C-BC034C909660}" type="pres">
      <dgm:prSet presAssocID="{16175BF0-E942-43D4-964D-9B919FC77FAA}" presName="hierRoot2" presStyleCnt="0">
        <dgm:presLayoutVars>
          <dgm:hierBranch val="init"/>
        </dgm:presLayoutVars>
      </dgm:prSet>
      <dgm:spPr/>
    </dgm:pt>
    <dgm:pt modelId="{10969B36-1501-4A76-83E8-075F62083F3B}" type="pres">
      <dgm:prSet presAssocID="{16175BF0-E942-43D4-964D-9B919FC77FAA}" presName="rootComposite" presStyleCnt="0"/>
      <dgm:spPr/>
    </dgm:pt>
    <dgm:pt modelId="{8E963C3D-4244-45EE-9CCB-617DB130EE2F}" type="pres">
      <dgm:prSet presAssocID="{16175BF0-E942-43D4-964D-9B919FC77FAA}" presName="rootText" presStyleLbl="node3" presStyleIdx="0" presStyleCnt="2">
        <dgm:presLayoutVars>
          <dgm:chPref val="3"/>
        </dgm:presLayoutVars>
      </dgm:prSet>
      <dgm:spPr/>
    </dgm:pt>
    <dgm:pt modelId="{16E864F3-178D-4744-BB94-F0ED6BB1F04F}" type="pres">
      <dgm:prSet presAssocID="{16175BF0-E942-43D4-964D-9B919FC77FAA}" presName="rootConnector" presStyleLbl="node3" presStyleIdx="0" presStyleCnt="2"/>
      <dgm:spPr/>
    </dgm:pt>
    <dgm:pt modelId="{99D3BA94-2902-4D3B-8059-5EC4D0A2A17D}" type="pres">
      <dgm:prSet presAssocID="{16175BF0-E942-43D4-964D-9B919FC77FAA}" presName="hierChild4" presStyleCnt="0"/>
      <dgm:spPr/>
    </dgm:pt>
    <dgm:pt modelId="{B6FD8DE9-C0DF-43D9-9C6B-B2E432E1D8D9}" type="pres">
      <dgm:prSet presAssocID="{B640BB83-7119-48E0-9256-40DBD5B4A330}" presName="Name37" presStyleLbl="parChTrans1D4" presStyleIdx="0" presStyleCnt="2"/>
      <dgm:spPr/>
    </dgm:pt>
    <dgm:pt modelId="{75DBD5F4-92C1-40AA-8A22-0B313702E523}" type="pres">
      <dgm:prSet presAssocID="{946A6C9C-6236-4CD5-A52F-39381328247F}" presName="hierRoot2" presStyleCnt="0">
        <dgm:presLayoutVars>
          <dgm:hierBranch val="init"/>
        </dgm:presLayoutVars>
      </dgm:prSet>
      <dgm:spPr/>
    </dgm:pt>
    <dgm:pt modelId="{37985117-EBD0-41F5-860A-0E1C585C2933}" type="pres">
      <dgm:prSet presAssocID="{946A6C9C-6236-4CD5-A52F-39381328247F}" presName="rootComposite" presStyleCnt="0"/>
      <dgm:spPr/>
    </dgm:pt>
    <dgm:pt modelId="{5802329C-A468-479D-A352-2CF7F7DAB735}" type="pres">
      <dgm:prSet presAssocID="{946A6C9C-6236-4CD5-A52F-39381328247F}" presName="rootText" presStyleLbl="node4" presStyleIdx="0" presStyleCnt="2">
        <dgm:presLayoutVars>
          <dgm:chPref val="3"/>
        </dgm:presLayoutVars>
      </dgm:prSet>
      <dgm:spPr/>
    </dgm:pt>
    <dgm:pt modelId="{324EA44B-100C-46C8-B7D8-D448813EB856}" type="pres">
      <dgm:prSet presAssocID="{946A6C9C-6236-4CD5-A52F-39381328247F}" presName="rootConnector" presStyleLbl="node4" presStyleIdx="0" presStyleCnt="2"/>
      <dgm:spPr/>
    </dgm:pt>
    <dgm:pt modelId="{95BCC7DD-4084-4D44-9B0D-806EA5BE620B}" type="pres">
      <dgm:prSet presAssocID="{946A6C9C-6236-4CD5-A52F-39381328247F}" presName="hierChild4" presStyleCnt="0"/>
      <dgm:spPr/>
    </dgm:pt>
    <dgm:pt modelId="{0999246F-75ED-44B6-A502-E9520B0D425D}" type="pres">
      <dgm:prSet presAssocID="{946A6C9C-6236-4CD5-A52F-39381328247F}" presName="hierChild5" presStyleCnt="0"/>
      <dgm:spPr/>
    </dgm:pt>
    <dgm:pt modelId="{407BDC92-C057-4285-9702-F1CF4FF90B83}" type="pres">
      <dgm:prSet presAssocID="{16175BF0-E942-43D4-964D-9B919FC77FAA}" presName="hierChild5" presStyleCnt="0"/>
      <dgm:spPr/>
    </dgm:pt>
    <dgm:pt modelId="{DD25B8D6-E819-4668-B95E-09F784161D2B}" type="pres">
      <dgm:prSet presAssocID="{41FDC007-BD70-489A-9EC8-C0218AEB774F}" presName="Name37" presStyleLbl="parChTrans1D3" presStyleIdx="1" presStyleCnt="2"/>
      <dgm:spPr/>
    </dgm:pt>
    <dgm:pt modelId="{9C2FBFD1-3E6A-4A22-8D0C-1277940D3E9B}" type="pres">
      <dgm:prSet presAssocID="{2791538A-160C-4BC6-9139-A16388771D3B}" presName="hierRoot2" presStyleCnt="0">
        <dgm:presLayoutVars>
          <dgm:hierBranch val="init"/>
        </dgm:presLayoutVars>
      </dgm:prSet>
      <dgm:spPr/>
    </dgm:pt>
    <dgm:pt modelId="{1F39D0FF-D286-45F7-BBB8-46A56EDEDF7C}" type="pres">
      <dgm:prSet presAssocID="{2791538A-160C-4BC6-9139-A16388771D3B}" presName="rootComposite" presStyleCnt="0"/>
      <dgm:spPr/>
    </dgm:pt>
    <dgm:pt modelId="{0B7AD69B-9C83-4D36-AE87-D9F067D47A14}" type="pres">
      <dgm:prSet presAssocID="{2791538A-160C-4BC6-9139-A16388771D3B}" presName="rootText" presStyleLbl="node3" presStyleIdx="1" presStyleCnt="2">
        <dgm:presLayoutVars>
          <dgm:chPref val="3"/>
        </dgm:presLayoutVars>
      </dgm:prSet>
      <dgm:spPr/>
    </dgm:pt>
    <dgm:pt modelId="{EC5753A4-BE3E-490F-AEB1-02FAB648541F}" type="pres">
      <dgm:prSet presAssocID="{2791538A-160C-4BC6-9139-A16388771D3B}" presName="rootConnector" presStyleLbl="node3" presStyleIdx="1" presStyleCnt="2"/>
      <dgm:spPr/>
    </dgm:pt>
    <dgm:pt modelId="{88A49723-6473-440B-AE35-00746DDCE088}" type="pres">
      <dgm:prSet presAssocID="{2791538A-160C-4BC6-9139-A16388771D3B}" presName="hierChild4" presStyleCnt="0"/>
      <dgm:spPr/>
    </dgm:pt>
    <dgm:pt modelId="{C5810A51-0810-464F-9369-0FC48A4BA14F}" type="pres">
      <dgm:prSet presAssocID="{CF45DEA0-242F-408B-9EB0-571F885BD091}" presName="Name37" presStyleLbl="parChTrans1D4" presStyleIdx="1" presStyleCnt="2"/>
      <dgm:spPr/>
    </dgm:pt>
    <dgm:pt modelId="{5DF42081-4950-4D9E-BFAD-FD8099749E00}" type="pres">
      <dgm:prSet presAssocID="{26BE3881-6AC3-429C-AAF6-E4686CC2D9E6}" presName="hierRoot2" presStyleCnt="0">
        <dgm:presLayoutVars>
          <dgm:hierBranch val="init"/>
        </dgm:presLayoutVars>
      </dgm:prSet>
      <dgm:spPr/>
    </dgm:pt>
    <dgm:pt modelId="{CB905B18-DF19-4506-99D8-A3372221B1F3}" type="pres">
      <dgm:prSet presAssocID="{26BE3881-6AC3-429C-AAF6-E4686CC2D9E6}" presName="rootComposite" presStyleCnt="0"/>
      <dgm:spPr/>
    </dgm:pt>
    <dgm:pt modelId="{B539108B-90CA-4C58-A6C2-9A7591F04628}" type="pres">
      <dgm:prSet presAssocID="{26BE3881-6AC3-429C-AAF6-E4686CC2D9E6}" presName="rootText" presStyleLbl="node4" presStyleIdx="1" presStyleCnt="2">
        <dgm:presLayoutVars>
          <dgm:chPref val="3"/>
        </dgm:presLayoutVars>
      </dgm:prSet>
      <dgm:spPr/>
    </dgm:pt>
    <dgm:pt modelId="{4B73E8F8-3C83-44FD-A673-23D37A0D6921}" type="pres">
      <dgm:prSet presAssocID="{26BE3881-6AC3-429C-AAF6-E4686CC2D9E6}" presName="rootConnector" presStyleLbl="node4" presStyleIdx="1" presStyleCnt="2"/>
      <dgm:spPr/>
    </dgm:pt>
    <dgm:pt modelId="{2B96D47E-3F69-48AD-83C6-7B47FA80B773}" type="pres">
      <dgm:prSet presAssocID="{26BE3881-6AC3-429C-AAF6-E4686CC2D9E6}" presName="hierChild4" presStyleCnt="0"/>
      <dgm:spPr/>
    </dgm:pt>
    <dgm:pt modelId="{8563A104-DC1C-4DC0-ADC4-C44A88AD2BFF}" type="pres">
      <dgm:prSet presAssocID="{26BE3881-6AC3-429C-AAF6-E4686CC2D9E6}" presName="hierChild5" presStyleCnt="0"/>
      <dgm:spPr/>
    </dgm:pt>
    <dgm:pt modelId="{84964C47-3AE0-4007-AA68-699402F53274}" type="pres">
      <dgm:prSet presAssocID="{2791538A-160C-4BC6-9139-A16388771D3B}" presName="hierChild5" presStyleCnt="0"/>
      <dgm:spPr/>
    </dgm:pt>
    <dgm:pt modelId="{40E891F8-F55F-4B2D-8FBB-5CFD05FF6E37}" type="pres">
      <dgm:prSet presAssocID="{F8A8EB4C-1EC2-46F2-A177-76D89F050683}" presName="hierChild7" presStyleCnt="0"/>
      <dgm:spPr/>
    </dgm:pt>
  </dgm:ptLst>
  <dgm:cxnLst>
    <dgm:cxn modelId="{45682803-6735-4BDC-ACE0-702C17109C27}" type="presOf" srcId="{16175BF0-E942-43D4-964D-9B919FC77FAA}" destId="{8E963C3D-4244-45EE-9CCB-617DB130EE2F}" srcOrd="0" destOrd="0" presId="urn:microsoft.com/office/officeart/2005/8/layout/orgChart1"/>
    <dgm:cxn modelId="{3919CF07-C424-42F6-9C9E-F7D6153DF2F5}" type="presOf" srcId="{2791538A-160C-4BC6-9139-A16388771D3B}" destId="{EC5753A4-BE3E-490F-AEB1-02FAB648541F}" srcOrd="1" destOrd="0" presId="urn:microsoft.com/office/officeart/2005/8/layout/orgChart1"/>
    <dgm:cxn modelId="{DEDC6808-A16A-49FA-BC2C-0249DA5097FC}" type="presOf" srcId="{16175BF0-E942-43D4-964D-9B919FC77FAA}" destId="{16E864F3-178D-4744-BB94-F0ED6BB1F04F}" srcOrd="1" destOrd="0" presId="urn:microsoft.com/office/officeart/2005/8/layout/orgChart1"/>
    <dgm:cxn modelId="{28F9991F-B69E-475D-81FF-442234C218DE}" type="presOf" srcId="{92A4C47F-B0CC-410E-8EC0-B6D2F6706282}" destId="{F0447390-B541-4564-8E33-27E44E5DA0C2}" srcOrd="1" destOrd="0" presId="urn:microsoft.com/office/officeart/2005/8/layout/orgChart1"/>
    <dgm:cxn modelId="{2D3B5327-C4BA-48DA-A10A-8845FC899335}" type="presOf" srcId="{41FDC007-BD70-489A-9EC8-C0218AEB774F}" destId="{DD25B8D6-E819-4668-B95E-09F784161D2B}" srcOrd="0" destOrd="0" presId="urn:microsoft.com/office/officeart/2005/8/layout/orgChart1"/>
    <dgm:cxn modelId="{2F94C42B-66DB-4B10-8CA9-F3E22595E826}" type="presOf" srcId="{F8A8EB4C-1EC2-46F2-A177-76D89F050683}" destId="{409DE980-DAEF-49B3-8767-F5EFAE1DF10E}" srcOrd="0" destOrd="0" presId="urn:microsoft.com/office/officeart/2005/8/layout/orgChart1"/>
    <dgm:cxn modelId="{27FF2D68-3D39-4640-BB9F-08E51B19C6F3}" type="presOf" srcId="{2791538A-160C-4BC6-9139-A16388771D3B}" destId="{0B7AD69B-9C83-4D36-AE87-D9F067D47A14}" srcOrd="0" destOrd="0" presId="urn:microsoft.com/office/officeart/2005/8/layout/orgChart1"/>
    <dgm:cxn modelId="{C6B60355-C935-466C-8779-FD7D41DF6F28}" type="presOf" srcId="{946A6C9C-6236-4CD5-A52F-39381328247F}" destId="{5802329C-A468-479D-A352-2CF7F7DAB735}" srcOrd="0" destOrd="0" presId="urn:microsoft.com/office/officeart/2005/8/layout/orgChart1"/>
    <dgm:cxn modelId="{730E1F76-CF3E-438A-AEF1-7C1D2F54A9A2}" type="presOf" srcId="{26BE3881-6AC3-429C-AAF6-E4686CC2D9E6}" destId="{4B73E8F8-3C83-44FD-A673-23D37A0D6921}" srcOrd="1" destOrd="0" presId="urn:microsoft.com/office/officeart/2005/8/layout/orgChart1"/>
    <dgm:cxn modelId="{0790295A-CCBE-4517-934F-178954270214}" srcId="{F8A8EB4C-1EC2-46F2-A177-76D89F050683}" destId="{16175BF0-E942-43D4-964D-9B919FC77FAA}" srcOrd="0" destOrd="0" parTransId="{63D1382B-B69E-4132-B0D0-0C484E239523}" sibTransId="{C15A80B0-EC40-4162-8F0D-1784A5CB4A52}"/>
    <dgm:cxn modelId="{3A2FC57C-B72A-4F10-A125-07B579792C2C}" type="presOf" srcId="{92A4C47F-B0CC-410E-8EC0-B6D2F6706282}" destId="{19F0E1B8-4854-49DC-83DB-CA90E9668A34}" srcOrd="0" destOrd="0" presId="urn:microsoft.com/office/officeart/2005/8/layout/orgChart1"/>
    <dgm:cxn modelId="{8090768B-7571-4EB7-97AF-74D8C83D4E87}" srcId="{2791538A-160C-4BC6-9139-A16388771D3B}" destId="{26BE3881-6AC3-429C-AAF6-E4686CC2D9E6}" srcOrd="0" destOrd="0" parTransId="{CF45DEA0-242F-408B-9EB0-571F885BD091}" sibTransId="{0C9CD678-27C7-4C56-8D79-B871C5A19839}"/>
    <dgm:cxn modelId="{2F2E3E9F-CE42-4123-B83C-35DED552F025}" srcId="{92A4C47F-B0CC-410E-8EC0-B6D2F6706282}" destId="{F8A8EB4C-1EC2-46F2-A177-76D89F050683}" srcOrd="0" destOrd="0" parTransId="{C7CA8D69-83E1-4FAD-98C1-B1CA8B678E46}" sibTransId="{009F5051-D2E6-4A8D-9F9F-1FBD255831CE}"/>
    <dgm:cxn modelId="{E4C51EAE-D575-4187-AA69-11FD1585ACE2}" srcId="{F8A8EB4C-1EC2-46F2-A177-76D89F050683}" destId="{2791538A-160C-4BC6-9139-A16388771D3B}" srcOrd="1" destOrd="0" parTransId="{41FDC007-BD70-489A-9EC8-C0218AEB774F}" sibTransId="{58BD3330-C2C8-4088-A5B7-40FAF7357078}"/>
    <dgm:cxn modelId="{636FE9BF-FE36-4F5F-9A12-121D897AF8F6}" type="presOf" srcId="{CF45DEA0-242F-408B-9EB0-571F885BD091}" destId="{C5810A51-0810-464F-9369-0FC48A4BA14F}" srcOrd="0" destOrd="0" presId="urn:microsoft.com/office/officeart/2005/8/layout/orgChart1"/>
    <dgm:cxn modelId="{1D1C03C8-9547-4A1B-A713-38957101984B}" type="presOf" srcId="{C7CA8D69-83E1-4FAD-98C1-B1CA8B678E46}" destId="{D81058CD-220A-4172-AA2E-CC6510E60807}" srcOrd="0" destOrd="0" presId="urn:microsoft.com/office/officeart/2005/8/layout/orgChart1"/>
    <dgm:cxn modelId="{0A6636CA-A75A-4F8C-952D-1298B01631CD}" type="presOf" srcId="{B640BB83-7119-48E0-9256-40DBD5B4A330}" destId="{B6FD8DE9-C0DF-43D9-9C6B-B2E432E1D8D9}" srcOrd="0" destOrd="0" presId="urn:microsoft.com/office/officeart/2005/8/layout/orgChart1"/>
    <dgm:cxn modelId="{E26A3CD5-0790-44C6-96BF-E43E15C344F7}" type="presOf" srcId="{F8A8EB4C-1EC2-46F2-A177-76D89F050683}" destId="{A8FBF100-0D35-43E6-AAAF-A7490845CA5A}" srcOrd="1" destOrd="0" presId="urn:microsoft.com/office/officeart/2005/8/layout/orgChart1"/>
    <dgm:cxn modelId="{B4C502D7-2A91-4069-ADFC-B627FDFAD62F}" type="presOf" srcId="{946A6C9C-6236-4CD5-A52F-39381328247F}" destId="{324EA44B-100C-46C8-B7D8-D448813EB856}" srcOrd="1" destOrd="0" presId="urn:microsoft.com/office/officeart/2005/8/layout/orgChart1"/>
    <dgm:cxn modelId="{1D8DA4E3-E342-44D6-A96C-D12522ADF832}" srcId="{38C88371-94D9-4CD6-9513-E262E22A3FA3}" destId="{92A4C47F-B0CC-410E-8EC0-B6D2F6706282}" srcOrd="0" destOrd="0" parTransId="{B57F4924-B301-47C0-B8BB-83B79B0496CA}" sibTransId="{BFD9F01D-0787-4C2E-B54C-AD5D9E098567}"/>
    <dgm:cxn modelId="{12AFB7E4-BBD6-4CEB-86A0-AE8CCADE87BA}" type="presOf" srcId="{26BE3881-6AC3-429C-AAF6-E4686CC2D9E6}" destId="{B539108B-90CA-4C58-A6C2-9A7591F04628}" srcOrd="0" destOrd="0" presId="urn:microsoft.com/office/officeart/2005/8/layout/orgChart1"/>
    <dgm:cxn modelId="{2C69F9E4-F4ED-445A-8734-01A17B32B21D}" srcId="{16175BF0-E942-43D4-964D-9B919FC77FAA}" destId="{946A6C9C-6236-4CD5-A52F-39381328247F}" srcOrd="0" destOrd="0" parTransId="{B640BB83-7119-48E0-9256-40DBD5B4A330}" sibTransId="{ACC30C34-2EE8-4EAD-8A8C-3AC3631CDC2C}"/>
    <dgm:cxn modelId="{9DFDC3E5-1715-449E-89B3-8039FEC424E1}" type="presOf" srcId="{63D1382B-B69E-4132-B0D0-0C484E239523}" destId="{6B9D5CF2-F6B6-4B71-8348-A968980723B5}" srcOrd="0" destOrd="0" presId="urn:microsoft.com/office/officeart/2005/8/layout/orgChart1"/>
    <dgm:cxn modelId="{32706CF3-42CA-4654-A07D-73F8F681FB50}" type="presOf" srcId="{38C88371-94D9-4CD6-9513-E262E22A3FA3}" destId="{6A0564E3-DFE0-49F6-839F-D61765772552}" srcOrd="0" destOrd="0" presId="urn:microsoft.com/office/officeart/2005/8/layout/orgChart1"/>
    <dgm:cxn modelId="{AC4F54A4-357C-48DA-B03B-17DEDF961FF3}" type="presParOf" srcId="{6A0564E3-DFE0-49F6-839F-D61765772552}" destId="{CED38A2B-934E-4875-8E8C-811F32B439C9}" srcOrd="0" destOrd="0" presId="urn:microsoft.com/office/officeart/2005/8/layout/orgChart1"/>
    <dgm:cxn modelId="{B8BEC143-B677-44B5-833D-B9FC27868B10}" type="presParOf" srcId="{CED38A2B-934E-4875-8E8C-811F32B439C9}" destId="{74C920A3-3497-47BA-897F-4DA0AFEBF54D}" srcOrd="0" destOrd="0" presId="urn:microsoft.com/office/officeart/2005/8/layout/orgChart1"/>
    <dgm:cxn modelId="{F140156C-882F-495D-8891-7F4D47A8BCD7}" type="presParOf" srcId="{74C920A3-3497-47BA-897F-4DA0AFEBF54D}" destId="{19F0E1B8-4854-49DC-83DB-CA90E9668A34}" srcOrd="0" destOrd="0" presId="urn:microsoft.com/office/officeart/2005/8/layout/orgChart1"/>
    <dgm:cxn modelId="{423611AB-9E40-4F37-A772-A8E382D660FB}" type="presParOf" srcId="{74C920A3-3497-47BA-897F-4DA0AFEBF54D}" destId="{F0447390-B541-4564-8E33-27E44E5DA0C2}" srcOrd="1" destOrd="0" presId="urn:microsoft.com/office/officeart/2005/8/layout/orgChart1"/>
    <dgm:cxn modelId="{DB8461B5-61F1-4170-8693-2988F3C8C95A}" type="presParOf" srcId="{CED38A2B-934E-4875-8E8C-811F32B439C9}" destId="{B581B445-99BC-4362-A7B1-6486993C93EB}" srcOrd="1" destOrd="0" presId="urn:microsoft.com/office/officeart/2005/8/layout/orgChart1"/>
    <dgm:cxn modelId="{44288A3F-194B-4B10-8E65-D8D07DF9AC1E}" type="presParOf" srcId="{CED38A2B-934E-4875-8E8C-811F32B439C9}" destId="{64FD6D6F-EDB3-41F8-905A-212AB302F2DF}" srcOrd="2" destOrd="0" presId="urn:microsoft.com/office/officeart/2005/8/layout/orgChart1"/>
    <dgm:cxn modelId="{D18EECD9-DEA5-47FE-A1C0-AE2360C28E38}" type="presParOf" srcId="{64FD6D6F-EDB3-41F8-905A-212AB302F2DF}" destId="{D81058CD-220A-4172-AA2E-CC6510E60807}" srcOrd="0" destOrd="0" presId="urn:microsoft.com/office/officeart/2005/8/layout/orgChart1"/>
    <dgm:cxn modelId="{BCB5BDF9-71B9-4D4B-9C1B-844A7EF12A28}" type="presParOf" srcId="{64FD6D6F-EDB3-41F8-905A-212AB302F2DF}" destId="{071A9800-B788-43A0-A668-B5CF06429D24}" srcOrd="1" destOrd="0" presId="urn:microsoft.com/office/officeart/2005/8/layout/orgChart1"/>
    <dgm:cxn modelId="{0A73C134-A966-401D-B833-65977F5B3216}" type="presParOf" srcId="{071A9800-B788-43A0-A668-B5CF06429D24}" destId="{EA302826-12A5-470F-A27E-0B8191BC9003}" srcOrd="0" destOrd="0" presId="urn:microsoft.com/office/officeart/2005/8/layout/orgChart1"/>
    <dgm:cxn modelId="{5CB8FB94-C966-44F5-BFFA-16A656A89A81}" type="presParOf" srcId="{EA302826-12A5-470F-A27E-0B8191BC9003}" destId="{409DE980-DAEF-49B3-8767-F5EFAE1DF10E}" srcOrd="0" destOrd="0" presId="urn:microsoft.com/office/officeart/2005/8/layout/orgChart1"/>
    <dgm:cxn modelId="{342A739A-E4FC-4D32-8E1B-DF720AAF0602}" type="presParOf" srcId="{EA302826-12A5-470F-A27E-0B8191BC9003}" destId="{A8FBF100-0D35-43E6-AAAF-A7490845CA5A}" srcOrd="1" destOrd="0" presId="urn:microsoft.com/office/officeart/2005/8/layout/orgChart1"/>
    <dgm:cxn modelId="{514E4BC1-3B0E-4E82-A5CA-869FAE3AF26B}" type="presParOf" srcId="{071A9800-B788-43A0-A668-B5CF06429D24}" destId="{736B671F-F1A7-46A5-B325-2B80A6C8B4C0}" srcOrd="1" destOrd="0" presId="urn:microsoft.com/office/officeart/2005/8/layout/orgChart1"/>
    <dgm:cxn modelId="{58203F0F-F937-451B-9398-38DAA39CD0F7}" type="presParOf" srcId="{736B671F-F1A7-46A5-B325-2B80A6C8B4C0}" destId="{6B9D5CF2-F6B6-4B71-8348-A968980723B5}" srcOrd="0" destOrd="0" presId="urn:microsoft.com/office/officeart/2005/8/layout/orgChart1"/>
    <dgm:cxn modelId="{45793519-0970-4DD3-9E84-7EEFE370A5EA}" type="presParOf" srcId="{736B671F-F1A7-46A5-B325-2B80A6C8B4C0}" destId="{44B6D5A9-026F-4028-8B7C-BC034C909660}" srcOrd="1" destOrd="0" presId="urn:microsoft.com/office/officeart/2005/8/layout/orgChart1"/>
    <dgm:cxn modelId="{B5BE4DC8-90F3-4181-A421-43CCF4DF4E72}" type="presParOf" srcId="{44B6D5A9-026F-4028-8B7C-BC034C909660}" destId="{10969B36-1501-4A76-83E8-075F62083F3B}" srcOrd="0" destOrd="0" presId="urn:microsoft.com/office/officeart/2005/8/layout/orgChart1"/>
    <dgm:cxn modelId="{51F696A7-3B2C-45AE-A4BC-8A774AFF3D0C}" type="presParOf" srcId="{10969B36-1501-4A76-83E8-075F62083F3B}" destId="{8E963C3D-4244-45EE-9CCB-617DB130EE2F}" srcOrd="0" destOrd="0" presId="urn:microsoft.com/office/officeart/2005/8/layout/orgChart1"/>
    <dgm:cxn modelId="{C93A61A7-1AC5-4BC1-B207-2F0DA191A0B3}" type="presParOf" srcId="{10969B36-1501-4A76-83E8-075F62083F3B}" destId="{16E864F3-178D-4744-BB94-F0ED6BB1F04F}" srcOrd="1" destOrd="0" presId="urn:microsoft.com/office/officeart/2005/8/layout/orgChart1"/>
    <dgm:cxn modelId="{52076441-BDC2-475C-A569-B8D79B2A42D0}" type="presParOf" srcId="{44B6D5A9-026F-4028-8B7C-BC034C909660}" destId="{99D3BA94-2902-4D3B-8059-5EC4D0A2A17D}" srcOrd="1" destOrd="0" presId="urn:microsoft.com/office/officeart/2005/8/layout/orgChart1"/>
    <dgm:cxn modelId="{448A9158-B746-478B-AC87-617977F9D50F}" type="presParOf" srcId="{99D3BA94-2902-4D3B-8059-5EC4D0A2A17D}" destId="{B6FD8DE9-C0DF-43D9-9C6B-B2E432E1D8D9}" srcOrd="0" destOrd="0" presId="urn:microsoft.com/office/officeart/2005/8/layout/orgChart1"/>
    <dgm:cxn modelId="{9E8345CA-8FD3-41CB-AC97-759AC724E59D}" type="presParOf" srcId="{99D3BA94-2902-4D3B-8059-5EC4D0A2A17D}" destId="{75DBD5F4-92C1-40AA-8A22-0B313702E523}" srcOrd="1" destOrd="0" presId="urn:microsoft.com/office/officeart/2005/8/layout/orgChart1"/>
    <dgm:cxn modelId="{DEC38343-41C5-4626-8D93-997F2DCEEF5F}" type="presParOf" srcId="{75DBD5F4-92C1-40AA-8A22-0B313702E523}" destId="{37985117-EBD0-41F5-860A-0E1C585C2933}" srcOrd="0" destOrd="0" presId="urn:microsoft.com/office/officeart/2005/8/layout/orgChart1"/>
    <dgm:cxn modelId="{A16EA9E8-0ADD-46FD-B340-A6716048B0D3}" type="presParOf" srcId="{37985117-EBD0-41F5-860A-0E1C585C2933}" destId="{5802329C-A468-479D-A352-2CF7F7DAB735}" srcOrd="0" destOrd="0" presId="urn:microsoft.com/office/officeart/2005/8/layout/orgChart1"/>
    <dgm:cxn modelId="{845D5EDE-96AD-4326-80FE-686E02550C17}" type="presParOf" srcId="{37985117-EBD0-41F5-860A-0E1C585C2933}" destId="{324EA44B-100C-46C8-B7D8-D448813EB856}" srcOrd="1" destOrd="0" presId="urn:microsoft.com/office/officeart/2005/8/layout/orgChart1"/>
    <dgm:cxn modelId="{BE9E0D00-1F75-4643-8038-E35BDC4E4A13}" type="presParOf" srcId="{75DBD5F4-92C1-40AA-8A22-0B313702E523}" destId="{95BCC7DD-4084-4D44-9B0D-806EA5BE620B}" srcOrd="1" destOrd="0" presId="urn:microsoft.com/office/officeart/2005/8/layout/orgChart1"/>
    <dgm:cxn modelId="{35F8C39A-8922-444A-B5EF-D69BB1C860AA}" type="presParOf" srcId="{75DBD5F4-92C1-40AA-8A22-0B313702E523}" destId="{0999246F-75ED-44B6-A502-E9520B0D425D}" srcOrd="2" destOrd="0" presId="urn:microsoft.com/office/officeart/2005/8/layout/orgChart1"/>
    <dgm:cxn modelId="{A7992FBE-3B1C-408C-A709-7D9A1B4818BA}" type="presParOf" srcId="{44B6D5A9-026F-4028-8B7C-BC034C909660}" destId="{407BDC92-C057-4285-9702-F1CF4FF90B83}" srcOrd="2" destOrd="0" presId="urn:microsoft.com/office/officeart/2005/8/layout/orgChart1"/>
    <dgm:cxn modelId="{240836BE-0007-44C0-A924-C190EF220193}" type="presParOf" srcId="{736B671F-F1A7-46A5-B325-2B80A6C8B4C0}" destId="{DD25B8D6-E819-4668-B95E-09F784161D2B}" srcOrd="2" destOrd="0" presId="urn:microsoft.com/office/officeart/2005/8/layout/orgChart1"/>
    <dgm:cxn modelId="{0F90AAFE-67FE-4C0F-959F-EE79085FC5A3}" type="presParOf" srcId="{736B671F-F1A7-46A5-B325-2B80A6C8B4C0}" destId="{9C2FBFD1-3E6A-4A22-8D0C-1277940D3E9B}" srcOrd="3" destOrd="0" presId="urn:microsoft.com/office/officeart/2005/8/layout/orgChart1"/>
    <dgm:cxn modelId="{3CBE578D-35D9-43C0-8295-35EF16D04185}" type="presParOf" srcId="{9C2FBFD1-3E6A-4A22-8D0C-1277940D3E9B}" destId="{1F39D0FF-D286-45F7-BBB8-46A56EDEDF7C}" srcOrd="0" destOrd="0" presId="urn:microsoft.com/office/officeart/2005/8/layout/orgChart1"/>
    <dgm:cxn modelId="{2D5EF352-C57F-47C7-AC5A-42B3113678A1}" type="presParOf" srcId="{1F39D0FF-D286-45F7-BBB8-46A56EDEDF7C}" destId="{0B7AD69B-9C83-4D36-AE87-D9F067D47A14}" srcOrd="0" destOrd="0" presId="urn:microsoft.com/office/officeart/2005/8/layout/orgChart1"/>
    <dgm:cxn modelId="{E7EE0619-068B-43B0-B546-AD9C29DCE90A}" type="presParOf" srcId="{1F39D0FF-D286-45F7-BBB8-46A56EDEDF7C}" destId="{EC5753A4-BE3E-490F-AEB1-02FAB648541F}" srcOrd="1" destOrd="0" presId="urn:microsoft.com/office/officeart/2005/8/layout/orgChart1"/>
    <dgm:cxn modelId="{4E395940-5A2F-427C-AD6E-F4E0C6AA78E1}" type="presParOf" srcId="{9C2FBFD1-3E6A-4A22-8D0C-1277940D3E9B}" destId="{88A49723-6473-440B-AE35-00746DDCE088}" srcOrd="1" destOrd="0" presId="urn:microsoft.com/office/officeart/2005/8/layout/orgChart1"/>
    <dgm:cxn modelId="{D0CAEF3B-32F9-4FA3-A013-F9B921283D1E}" type="presParOf" srcId="{88A49723-6473-440B-AE35-00746DDCE088}" destId="{C5810A51-0810-464F-9369-0FC48A4BA14F}" srcOrd="0" destOrd="0" presId="urn:microsoft.com/office/officeart/2005/8/layout/orgChart1"/>
    <dgm:cxn modelId="{9D90B156-714D-4428-97D8-3129F7F517A9}" type="presParOf" srcId="{88A49723-6473-440B-AE35-00746DDCE088}" destId="{5DF42081-4950-4D9E-BFAD-FD8099749E00}" srcOrd="1" destOrd="0" presId="urn:microsoft.com/office/officeart/2005/8/layout/orgChart1"/>
    <dgm:cxn modelId="{8CCF9FB3-B2F7-4E30-A96D-0EF8193046DF}" type="presParOf" srcId="{5DF42081-4950-4D9E-BFAD-FD8099749E00}" destId="{CB905B18-DF19-4506-99D8-A3372221B1F3}" srcOrd="0" destOrd="0" presId="urn:microsoft.com/office/officeart/2005/8/layout/orgChart1"/>
    <dgm:cxn modelId="{E5E86E34-7208-4E5F-921B-599E9A444C5C}" type="presParOf" srcId="{CB905B18-DF19-4506-99D8-A3372221B1F3}" destId="{B539108B-90CA-4C58-A6C2-9A7591F04628}" srcOrd="0" destOrd="0" presId="urn:microsoft.com/office/officeart/2005/8/layout/orgChart1"/>
    <dgm:cxn modelId="{3B41B96D-78EE-44F0-9D2E-6D6698DB059B}" type="presParOf" srcId="{CB905B18-DF19-4506-99D8-A3372221B1F3}" destId="{4B73E8F8-3C83-44FD-A673-23D37A0D6921}" srcOrd="1" destOrd="0" presId="urn:microsoft.com/office/officeart/2005/8/layout/orgChart1"/>
    <dgm:cxn modelId="{799BBCB5-1E38-4FC7-A04C-B4B779F74CAE}" type="presParOf" srcId="{5DF42081-4950-4D9E-BFAD-FD8099749E00}" destId="{2B96D47E-3F69-48AD-83C6-7B47FA80B773}" srcOrd="1" destOrd="0" presId="urn:microsoft.com/office/officeart/2005/8/layout/orgChart1"/>
    <dgm:cxn modelId="{C166B84D-73C6-4CA7-B1CE-35DB922EFBF4}" type="presParOf" srcId="{5DF42081-4950-4D9E-BFAD-FD8099749E00}" destId="{8563A104-DC1C-4DC0-ADC4-C44A88AD2BFF}" srcOrd="2" destOrd="0" presId="urn:microsoft.com/office/officeart/2005/8/layout/orgChart1"/>
    <dgm:cxn modelId="{020BDDED-20FC-4714-B2C3-995FACFD5260}" type="presParOf" srcId="{9C2FBFD1-3E6A-4A22-8D0C-1277940D3E9B}" destId="{84964C47-3AE0-4007-AA68-699402F53274}" srcOrd="2" destOrd="0" presId="urn:microsoft.com/office/officeart/2005/8/layout/orgChart1"/>
    <dgm:cxn modelId="{9B51EFEE-6914-417E-BFD9-36DEA002EFE1}" type="presParOf" srcId="{071A9800-B788-43A0-A668-B5CF06429D24}" destId="{40E891F8-F55F-4B2D-8FBB-5CFD05FF6E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378EB-3F05-403C-9C78-BB9ED84B56E4}">
      <dsp:nvSpPr>
        <dsp:cNvPr id="0" name=""/>
        <dsp:cNvSpPr/>
      </dsp:nvSpPr>
      <dsp:spPr>
        <a:xfrm>
          <a:off x="5790696" y="744233"/>
          <a:ext cx="109691" cy="480554"/>
        </a:xfrm>
        <a:custGeom>
          <a:avLst/>
          <a:gdLst/>
          <a:ahLst/>
          <a:cxnLst/>
          <a:rect l="0" t="0" r="0" b="0"/>
          <a:pathLst>
            <a:path>
              <a:moveTo>
                <a:pt x="109691" y="0"/>
              </a:moveTo>
              <a:lnTo>
                <a:pt x="109691" y="480554"/>
              </a:lnTo>
              <a:lnTo>
                <a:pt x="0" y="48055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C6EA0-D8C4-4562-A863-7D303D977765}">
      <dsp:nvSpPr>
        <dsp:cNvPr id="0" name=""/>
        <dsp:cNvSpPr/>
      </dsp:nvSpPr>
      <dsp:spPr>
        <a:xfrm>
          <a:off x="8744539" y="2969410"/>
          <a:ext cx="1896101" cy="219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91"/>
              </a:lnTo>
              <a:lnTo>
                <a:pt x="1896101" y="109691"/>
              </a:lnTo>
              <a:lnTo>
                <a:pt x="1896101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14578-3059-4D04-A186-4A1037BED313}">
      <dsp:nvSpPr>
        <dsp:cNvPr id="0" name=""/>
        <dsp:cNvSpPr/>
      </dsp:nvSpPr>
      <dsp:spPr>
        <a:xfrm>
          <a:off x="8958700" y="3711135"/>
          <a:ext cx="156702" cy="48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554"/>
              </a:lnTo>
              <a:lnTo>
                <a:pt x="156702" y="4805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8B65D-F7A6-4130-A9B9-195D3C363BA0}">
      <dsp:nvSpPr>
        <dsp:cNvPr id="0" name=""/>
        <dsp:cNvSpPr/>
      </dsp:nvSpPr>
      <dsp:spPr>
        <a:xfrm>
          <a:off x="8744539" y="2969410"/>
          <a:ext cx="632033" cy="219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91"/>
              </a:lnTo>
              <a:lnTo>
                <a:pt x="632033" y="109691"/>
              </a:lnTo>
              <a:lnTo>
                <a:pt x="632033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546C9-B69F-445C-852D-8163FCC69559}">
      <dsp:nvSpPr>
        <dsp:cNvPr id="0" name=""/>
        <dsp:cNvSpPr/>
      </dsp:nvSpPr>
      <dsp:spPr>
        <a:xfrm>
          <a:off x="8112506" y="2969410"/>
          <a:ext cx="632033" cy="219383"/>
        </a:xfrm>
        <a:custGeom>
          <a:avLst/>
          <a:gdLst/>
          <a:ahLst/>
          <a:cxnLst/>
          <a:rect l="0" t="0" r="0" b="0"/>
          <a:pathLst>
            <a:path>
              <a:moveTo>
                <a:pt x="632033" y="0"/>
              </a:moveTo>
              <a:lnTo>
                <a:pt x="632033" y="109691"/>
              </a:lnTo>
              <a:lnTo>
                <a:pt x="0" y="109691"/>
              </a:lnTo>
              <a:lnTo>
                <a:pt x="0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EF412-1959-454E-99D6-87B371BE8F7E}">
      <dsp:nvSpPr>
        <dsp:cNvPr id="0" name=""/>
        <dsp:cNvSpPr/>
      </dsp:nvSpPr>
      <dsp:spPr>
        <a:xfrm>
          <a:off x="7062599" y="4452861"/>
          <a:ext cx="156702" cy="1222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279"/>
              </a:lnTo>
              <a:lnTo>
                <a:pt x="156702" y="12222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84A0B-5074-4C6A-B3AF-A7BA255F1311}">
      <dsp:nvSpPr>
        <dsp:cNvPr id="0" name=""/>
        <dsp:cNvSpPr/>
      </dsp:nvSpPr>
      <dsp:spPr>
        <a:xfrm>
          <a:off x="7062599" y="4452861"/>
          <a:ext cx="156702" cy="48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554"/>
              </a:lnTo>
              <a:lnTo>
                <a:pt x="156702" y="4805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78F68-566E-40A7-966E-82BBAEFB7BD5}">
      <dsp:nvSpPr>
        <dsp:cNvPr id="0" name=""/>
        <dsp:cNvSpPr/>
      </dsp:nvSpPr>
      <dsp:spPr>
        <a:xfrm>
          <a:off x="6848438" y="3711135"/>
          <a:ext cx="632033" cy="219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91"/>
              </a:lnTo>
              <a:lnTo>
                <a:pt x="632033" y="109691"/>
              </a:lnTo>
              <a:lnTo>
                <a:pt x="632033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3DDC8-9E6D-48E7-AC4E-14617DB24795}">
      <dsp:nvSpPr>
        <dsp:cNvPr id="0" name=""/>
        <dsp:cNvSpPr/>
      </dsp:nvSpPr>
      <dsp:spPr>
        <a:xfrm>
          <a:off x="6216405" y="3711135"/>
          <a:ext cx="632033" cy="219383"/>
        </a:xfrm>
        <a:custGeom>
          <a:avLst/>
          <a:gdLst/>
          <a:ahLst/>
          <a:cxnLst/>
          <a:rect l="0" t="0" r="0" b="0"/>
          <a:pathLst>
            <a:path>
              <a:moveTo>
                <a:pt x="632033" y="0"/>
              </a:moveTo>
              <a:lnTo>
                <a:pt x="632033" y="109691"/>
              </a:lnTo>
              <a:lnTo>
                <a:pt x="0" y="109691"/>
              </a:lnTo>
              <a:lnTo>
                <a:pt x="0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7318A-6E15-49DD-A8F9-2ED6594BC5EF}">
      <dsp:nvSpPr>
        <dsp:cNvPr id="0" name=""/>
        <dsp:cNvSpPr/>
      </dsp:nvSpPr>
      <dsp:spPr>
        <a:xfrm>
          <a:off x="6848438" y="2969410"/>
          <a:ext cx="1896101" cy="219383"/>
        </a:xfrm>
        <a:custGeom>
          <a:avLst/>
          <a:gdLst/>
          <a:ahLst/>
          <a:cxnLst/>
          <a:rect l="0" t="0" r="0" b="0"/>
          <a:pathLst>
            <a:path>
              <a:moveTo>
                <a:pt x="1896101" y="0"/>
              </a:moveTo>
              <a:lnTo>
                <a:pt x="1896101" y="109691"/>
              </a:lnTo>
              <a:lnTo>
                <a:pt x="0" y="109691"/>
              </a:lnTo>
              <a:lnTo>
                <a:pt x="0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9BBDB-0467-4B57-894F-C5E0A7935C54}">
      <dsp:nvSpPr>
        <dsp:cNvPr id="0" name=""/>
        <dsp:cNvSpPr/>
      </dsp:nvSpPr>
      <dsp:spPr>
        <a:xfrm>
          <a:off x="8698819" y="2227684"/>
          <a:ext cx="91440" cy="219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3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C47EC-41E5-4E9C-B11D-072F908070C5}">
      <dsp:nvSpPr>
        <dsp:cNvPr id="0" name=""/>
        <dsp:cNvSpPr/>
      </dsp:nvSpPr>
      <dsp:spPr>
        <a:xfrm>
          <a:off x="5900388" y="744233"/>
          <a:ext cx="2844151" cy="961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1417"/>
              </a:lnTo>
              <a:lnTo>
                <a:pt x="2844151" y="851417"/>
              </a:lnTo>
              <a:lnTo>
                <a:pt x="2844151" y="961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E50D1-D587-4E93-8BD7-69995BD94C9E}">
      <dsp:nvSpPr>
        <dsp:cNvPr id="0" name=""/>
        <dsp:cNvSpPr/>
      </dsp:nvSpPr>
      <dsp:spPr>
        <a:xfrm>
          <a:off x="3056236" y="2969410"/>
          <a:ext cx="2528134" cy="219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91"/>
              </a:lnTo>
              <a:lnTo>
                <a:pt x="2528134" y="109691"/>
              </a:lnTo>
              <a:lnTo>
                <a:pt x="2528134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44818-4252-481F-8920-A03029407E06}">
      <dsp:nvSpPr>
        <dsp:cNvPr id="0" name=""/>
        <dsp:cNvSpPr/>
      </dsp:nvSpPr>
      <dsp:spPr>
        <a:xfrm>
          <a:off x="3902430" y="3711135"/>
          <a:ext cx="156702" cy="48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554"/>
              </a:lnTo>
              <a:lnTo>
                <a:pt x="156702" y="4805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42FB3-2CC4-4472-B4F1-5960C773743A}">
      <dsp:nvSpPr>
        <dsp:cNvPr id="0" name=""/>
        <dsp:cNvSpPr/>
      </dsp:nvSpPr>
      <dsp:spPr>
        <a:xfrm>
          <a:off x="3056236" y="2969410"/>
          <a:ext cx="1264067" cy="219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91"/>
              </a:lnTo>
              <a:lnTo>
                <a:pt x="1264067" y="109691"/>
              </a:lnTo>
              <a:lnTo>
                <a:pt x="1264067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F42BD-800E-4ACB-84D8-23F204D4B2E9}">
      <dsp:nvSpPr>
        <dsp:cNvPr id="0" name=""/>
        <dsp:cNvSpPr/>
      </dsp:nvSpPr>
      <dsp:spPr>
        <a:xfrm>
          <a:off x="3010516" y="2969410"/>
          <a:ext cx="91440" cy="219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29DF7-1F3A-49EA-B60D-6D442BB90E16}">
      <dsp:nvSpPr>
        <dsp:cNvPr id="0" name=""/>
        <dsp:cNvSpPr/>
      </dsp:nvSpPr>
      <dsp:spPr>
        <a:xfrm>
          <a:off x="1792169" y="2969410"/>
          <a:ext cx="1264067" cy="219383"/>
        </a:xfrm>
        <a:custGeom>
          <a:avLst/>
          <a:gdLst/>
          <a:ahLst/>
          <a:cxnLst/>
          <a:rect l="0" t="0" r="0" b="0"/>
          <a:pathLst>
            <a:path>
              <a:moveTo>
                <a:pt x="1264067" y="0"/>
              </a:moveTo>
              <a:lnTo>
                <a:pt x="1264067" y="109691"/>
              </a:lnTo>
              <a:lnTo>
                <a:pt x="0" y="109691"/>
              </a:lnTo>
              <a:lnTo>
                <a:pt x="0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2A29F-F8F6-4DD8-82F2-818AC20E90AD}">
      <dsp:nvSpPr>
        <dsp:cNvPr id="0" name=""/>
        <dsp:cNvSpPr/>
      </dsp:nvSpPr>
      <dsp:spPr>
        <a:xfrm>
          <a:off x="528102" y="2969410"/>
          <a:ext cx="2528134" cy="219383"/>
        </a:xfrm>
        <a:custGeom>
          <a:avLst/>
          <a:gdLst/>
          <a:ahLst/>
          <a:cxnLst/>
          <a:rect l="0" t="0" r="0" b="0"/>
          <a:pathLst>
            <a:path>
              <a:moveTo>
                <a:pt x="2528134" y="0"/>
              </a:moveTo>
              <a:lnTo>
                <a:pt x="2528134" y="109691"/>
              </a:lnTo>
              <a:lnTo>
                <a:pt x="0" y="109691"/>
              </a:lnTo>
              <a:lnTo>
                <a:pt x="0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99539-3203-4F04-81B9-7EDBBC499304}">
      <dsp:nvSpPr>
        <dsp:cNvPr id="0" name=""/>
        <dsp:cNvSpPr/>
      </dsp:nvSpPr>
      <dsp:spPr>
        <a:xfrm>
          <a:off x="3010516" y="2227684"/>
          <a:ext cx="91440" cy="219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3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21DEF-B588-4A9C-AEAE-D16A1682F349}">
      <dsp:nvSpPr>
        <dsp:cNvPr id="0" name=""/>
        <dsp:cNvSpPr/>
      </dsp:nvSpPr>
      <dsp:spPr>
        <a:xfrm>
          <a:off x="3056236" y="744233"/>
          <a:ext cx="2844151" cy="961109"/>
        </a:xfrm>
        <a:custGeom>
          <a:avLst/>
          <a:gdLst/>
          <a:ahLst/>
          <a:cxnLst/>
          <a:rect l="0" t="0" r="0" b="0"/>
          <a:pathLst>
            <a:path>
              <a:moveTo>
                <a:pt x="2844151" y="0"/>
              </a:moveTo>
              <a:lnTo>
                <a:pt x="2844151" y="851417"/>
              </a:lnTo>
              <a:lnTo>
                <a:pt x="0" y="851417"/>
              </a:lnTo>
              <a:lnTo>
                <a:pt x="0" y="961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79FF1-0C37-4585-A6DC-89416C915750}">
      <dsp:nvSpPr>
        <dsp:cNvPr id="0" name=""/>
        <dsp:cNvSpPr/>
      </dsp:nvSpPr>
      <dsp:spPr>
        <a:xfrm>
          <a:off x="5378046" y="221891"/>
          <a:ext cx="1044683" cy="5223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Winlogon</a:t>
          </a:r>
          <a:r>
            <a:rPr lang="en-US" sz="1100" kern="1200" dirty="0"/>
            <a:t> (472)</a:t>
          </a:r>
        </a:p>
      </dsp:txBody>
      <dsp:txXfrm>
        <a:off x="5378046" y="221891"/>
        <a:ext cx="1044683" cy="522341"/>
      </dsp:txXfrm>
    </dsp:sp>
    <dsp:sp modelId="{F03948F4-9581-430D-A901-8611F61FD084}">
      <dsp:nvSpPr>
        <dsp:cNvPr id="0" name=""/>
        <dsp:cNvSpPr/>
      </dsp:nvSpPr>
      <dsp:spPr>
        <a:xfrm>
          <a:off x="2533894" y="1705342"/>
          <a:ext cx="1044683" cy="5223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Userinit</a:t>
          </a:r>
          <a:r>
            <a:rPr lang="en-US" sz="1100" kern="1200" dirty="0"/>
            <a:t> (3744)</a:t>
          </a:r>
        </a:p>
      </dsp:txBody>
      <dsp:txXfrm>
        <a:off x="2533894" y="1705342"/>
        <a:ext cx="1044683" cy="522341"/>
      </dsp:txXfrm>
    </dsp:sp>
    <dsp:sp modelId="{D1796699-B256-4742-82D6-2D0E1456027D}">
      <dsp:nvSpPr>
        <dsp:cNvPr id="0" name=""/>
        <dsp:cNvSpPr/>
      </dsp:nvSpPr>
      <dsp:spPr>
        <a:xfrm>
          <a:off x="2533894" y="2447068"/>
          <a:ext cx="1044683" cy="522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Explorer (3824)</a:t>
          </a:r>
        </a:p>
      </dsp:txBody>
      <dsp:txXfrm>
        <a:off x="2533894" y="2447068"/>
        <a:ext cx="1044683" cy="522341"/>
      </dsp:txXfrm>
    </dsp:sp>
    <dsp:sp modelId="{0261F535-A981-4106-BB43-999A9DE83B69}">
      <dsp:nvSpPr>
        <dsp:cNvPr id="0" name=""/>
        <dsp:cNvSpPr/>
      </dsp:nvSpPr>
      <dsp:spPr>
        <a:xfrm>
          <a:off x="5760" y="3188793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Vmtoolsd</a:t>
          </a:r>
          <a:r>
            <a:rPr lang="en-US" sz="1100" kern="1200" dirty="0"/>
            <a:t> (660)</a:t>
          </a:r>
        </a:p>
      </dsp:txBody>
      <dsp:txXfrm>
        <a:off x="5760" y="3188793"/>
        <a:ext cx="1044683" cy="522341"/>
      </dsp:txXfrm>
    </dsp:sp>
    <dsp:sp modelId="{577F96F9-02C1-4145-8DF1-04731D2623CC}">
      <dsp:nvSpPr>
        <dsp:cNvPr id="0" name=""/>
        <dsp:cNvSpPr/>
      </dsp:nvSpPr>
      <dsp:spPr>
        <a:xfrm>
          <a:off x="1269827" y="3188793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Chrome (3444)</a:t>
          </a:r>
        </a:p>
      </dsp:txBody>
      <dsp:txXfrm>
        <a:off x="1269827" y="3188793"/>
        <a:ext cx="1044683" cy="522341"/>
      </dsp:txXfrm>
    </dsp:sp>
    <dsp:sp modelId="{1391A256-2B0E-4182-8FD8-7537964361E4}">
      <dsp:nvSpPr>
        <dsp:cNvPr id="0" name=""/>
        <dsp:cNvSpPr/>
      </dsp:nvSpPr>
      <dsp:spPr>
        <a:xfrm>
          <a:off x="2533894" y="3188793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StikyNot</a:t>
          </a:r>
          <a:r>
            <a:rPr lang="en-US" sz="1100" kern="1200" dirty="0"/>
            <a:t> (3388)</a:t>
          </a:r>
        </a:p>
      </dsp:txBody>
      <dsp:txXfrm>
        <a:off x="2533894" y="3188793"/>
        <a:ext cx="1044683" cy="522341"/>
      </dsp:txXfrm>
    </dsp:sp>
    <dsp:sp modelId="{1EF897F9-BA3C-48C7-A637-7E018B944339}">
      <dsp:nvSpPr>
        <dsp:cNvPr id="0" name=""/>
        <dsp:cNvSpPr/>
      </dsp:nvSpPr>
      <dsp:spPr>
        <a:xfrm>
          <a:off x="3797962" y="3188793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Chrome (2576) 194.87.109.183</a:t>
          </a:r>
        </a:p>
      </dsp:txBody>
      <dsp:txXfrm>
        <a:off x="3797962" y="3188793"/>
        <a:ext cx="1044683" cy="522341"/>
      </dsp:txXfrm>
    </dsp:sp>
    <dsp:sp modelId="{95112B95-F819-4318-8380-2FF3A550FB34}">
      <dsp:nvSpPr>
        <dsp:cNvPr id="0" name=""/>
        <dsp:cNvSpPr/>
      </dsp:nvSpPr>
      <dsp:spPr>
        <a:xfrm>
          <a:off x="4059133" y="3930519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Chrome (8 processes) connects to 172.x</a:t>
          </a:r>
        </a:p>
      </dsp:txBody>
      <dsp:txXfrm>
        <a:off x="4059133" y="3930519"/>
        <a:ext cx="1044683" cy="522341"/>
      </dsp:txXfrm>
    </dsp:sp>
    <dsp:sp modelId="{29B64AE3-5E2B-4657-8E3A-2925D1A7A6CB}">
      <dsp:nvSpPr>
        <dsp:cNvPr id="0" name=""/>
        <dsp:cNvSpPr/>
      </dsp:nvSpPr>
      <dsp:spPr>
        <a:xfrm>
          <a:off x="5062029" y="3188793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Notepad (4888,2980)</a:t>
          </a:r>
        </a:p>
      </dsp:txBody>
      <dsp:txXfrm>
        <a:off x="5062029" y="3188793"/>
        <a:ext cx="1044683" cy="522341"/>
      </dsp:txXfrm>
    </dsp:sp>
    <dsp:sp modelId="{D0F9F9DB-D06A-4C96-AC6D-1C1FB54C1923}">
      <dsp:nvSpPr>
        <dsp:cNvPr id="0" name=""/>
        <dsp:cNvSpPr/>
      </dsp:nvSpPr>
      <dsp:spPr>
        <a:xfrm>
          <a:off x="8222197" y="1705342"/>
          <a:ext cx="1044683" cy="5223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Obommhdf</a:t>
          </a:r>
          <a:r>
            <a:rPr lang="en-US" sz="1100" kern="1200" dirty="0"/>
            <a:t> (3764)</a:t>
          </a:r>
        </a:p>
      </dsp:txBody>
      <dsp:txXfrm>
        <a:off x="8222197" y="1705342"/>
        <a:ext cx="1044683" cy="522341"/>
      </dsp:txXfrm>
    </dsp:sp>
    <dsp:sp modelId="{4AF58799-FDB1-4A5E-BD25-3F24847E2D7E}">
      <dsp:nvSpPr>
        <dsp:cNvPr id="0" name=""/>
        <dsp:cNvSpPr/>
      </dsp:nvSpPr>
      <dsp:spPr>
        <a:xfrm>
          <a:off x="8222197" y="2447068"/>
          <a:ext cx="1044683" cy="522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Xwgrttjl</a:t>
          </a:r>
          <a:r>
            <a:rPr lang="en-US" sz="1100" kern="1200" dirty="0"/>
            <a:t> (4652)</a:t>
          </a:r>
        </a:p>
      </dsp:txBody>
      <dsp:txXfrm>
        <a:off x="8222197" y="2447068"/>
        <a:ext cx="1044683" cy="522341"/>
      </dsp:txXfrm>
    </dsp:sp>
    <dsp:sp modelId="{B2400B13-25F7-4F92-803F-106216D87FB9}">
      <dsp:nvSpPr>
        <dsp:cNvPr id="0" name=""/>
        <dsp:cNvSpPr/>
      </dsp:nvSpPr>
      <dsp:spPr>
        <a:xfrm>
          <a:off x="6326096" y="3188793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WinSAT (372)</a:t>
          </a:r>
        </a:p>
      </dsp:txBody>
      <dsp:txXfrm>
        <a:off x="6326096" y="3188793"/>
        <a:ext cx="1044683" cy="522341"/>
      </dsp:txXfrm>
    </dsp:sp>
    <dsp:sp modelId="{B61B7B85-38C0-405D-A652-2E5DB87BD78A}">
      <dsp:nvSpPr>
        <dsp:cNvPr id="0" name=""/>
        <dsp:cNvSpPr/>
      </dsp:nvSpPr>
      <dsp:spPr>
        <a:xfrm>
          <a:off x="5694063" y="3930519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Csrss</a:t>
          </a:r>
          <a:r>
            <a:rPr lang="en-US" sz="1100" kern="1200" dirty="0"/>
            <a:t> 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(384)</a:t>
          </a:r>
        </a:p>
      </dsp:txBody>
      <dsp:txXfrm>
        <a:off x="5694063" y="3930519"/>
        <a:ext cx="1044683" cy="522341"/>
      </dsp:txXfrm>
    </dsp:sp>
    <dsp:sp modelId="{115A208E-C791-4CE1-89AB-92F5279E3F99}">
      <dsp:nvSpPr>
        <dsp:cNvPr id="0" name=""/>
        <dsp:cNvSpPr/>
      </dsp:nvSpPr>
      <dsp:spPr>
        <a:xfrm>
          <a:off x="6958130" y="3930519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Wininit</a:t>
          </a:r>
          <a:r>
            <a:rPr lang="en-US" sz="1100" kern="1200" dirty="0"/>
            <a:t>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(464)</a:t>
          </a:r>
        </a:p>
      </dsp:txBody>
      <dsp:txXfrm>
        <a:off x="6958130" y="3930519"/>
        <a:ext cx="1044683" cy="522341"/>
      </dsp:txXfrm>
    </dsp:sp>
    <dsp:sp modelId="{55235EC5-5668-441A-981F-1BB920088626}">
      <dsp:nvSpPr>
        <dsp:cNvPr id="0" name=""/>
        <dsp:cNvSpPr/>
      </dsp:nvSpPr>
      <dsp:spPr>
        <a:xfrm>
          <a:off x="7219301" y="4672244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Lsass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(608)</a:t>
          </a:r>
        </a:p>
      </dsp:txBody>
      <dsp:txXfrm>
        <a:off x="7219301" y="4672244"/>
        <a:ext cx="1044683" cy="522341"/>
      </dsp:txXfrm>
    </dsp:sp>
    <dsp:sp modelId="{FBF7C626-C206-4585-B89E-3AFEA796FBB7}">
      <dsp:nvSpPr>
        <dsp:cNvPr id="0" name=""/>
        <dsp:cNvSpPr/>
      </dsp:nvSpPr>
      <dsp:spPr>
        <a:xfrm>
          <a:off x="7219301" y="5413970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Services (600)</a:t>
          </a:r>
        </a:p>
      </dsp:txBody>
      <dsp:txXfrm>
        <a:off x="7219301" y="5413970"/>
        <a:ext cx="1044683" cy="522341"/>
      </dsp:txXfrm>
    </dsp:sp>
    <dsp:sp modelId="{AA8877E8-3CDF-43AE-891F-EB4DFBEE05FA}">
      <dsp:nvSpPr>
        <dsp:cNvPr id="0" name=""/>
        <dsp:cNvSpPr/>
      </dsp:nvSpPr>
      <dsp:spPr>
        <a:xfrm>
          <a:off x="7590164" y="3188793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Svchost</a:t>
          </a:r>
          <a:r>
            <a:rPr lang="en-US" sz="1100" kern="1200" dirty="0"/>
            <a:t> (2612)</a:t>
          </a:r>
        </a:p>
      </dsp:txBody>
      <dsp:txXfrm>
        <a:off x="7590164" y="3188793"/>
        <a:ext cx="1044683" cy="522341"/>
      </dsp:txXfrm>
    </dsp:sp>
    <dsp:sp modelId="{8161C069-DB3F-4FFC-B07B-DE21A4D9D864}">
      <dsp:nvSpPr>
        <dsp:cNvPr id="0" name=""/>
        <dsp:cNvSpPr/>
      </dsp:nvSpPr>
      <dsp:spPr>
        <a:xfrm>
          <a:off x="8854231" y="3188793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Svchost</a:t>
          </a:r>
          <a:r>
            <a:rPr lang="en-US" sz="1100" kern="1200" dirty="0"/>
            <a:t> (4104)</a:t>
          </a:r>
        </a:p>
      </dsp:txBody>
      <dsp:txXfrm>
        <a:off x="8854231" y="3188793"/>
        <a:ext cx="1044683" cy="522341"/>
      </dsp:txXfrm>
    </dsp:sp>
    <dsp:sp modelId="{8940BFF0-B001-4CB0-BB2D-DD2E5A090785}">
      <dsp:nvSpPr>
        <dsp:cNvPr id="0" name=""/>
        <dsp:cNvSpPr/>
      </dsp:nvSpPr>
      <dsp:spPr>
        <a:xfrm>
          <a:off x="9115402" y="3930519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TRACERT (3908)</a:t>
          </a:r>
        </a:p>
      </dsp:txBody>
      <dsp:txXfrm>
        <a:off x="9115402" y="3930519"/>
        <a:ext cx="1044683" cy="522341"/>
      </dsp:txXfrm>
    </dsp:sp>
    <dsp:sp modelId="{756108C6-1919-40F7-BA9D-DECDA6E2D31E}">
      <dsp:nvSpPr>
        <dsp:cNvPr id="0" name=""/>
        <dsp:cNvSpPr/>
      </dsp:nvSpPr>
      <dsp:spPr>
        <a:xfrm>
          <a:off x="10118298" y="3188793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Sdbinst</a:t>
          </a:r>
          <a:r>
            <a:rPr lang="en-US" sz="1100" kern="1200" dirty="0"/>
            <a:t> (4232)</a:t>
          </a:r>
        </a:p>
      </dsp:txBody>
      <dsp:txXfrm>
        <a:off x="10118298" y="3188793"/>
        <a:ext cx="1044683" cy="522341"/>
      </dsp:txXfrm>
    </dsp:sp>
    <dsp:sp modelId="{25EF79BD-0C13-400A-AAEB-84DB53777291}">
      <dsp:nvSpPr>
        <dsp:cNvPr id="0" name=""/>
        <dsp:cNvSpPr/>
      </dsp:nvSpPr>
      <dsp:spPr>
        <a:xfrm>
          <a:off x="4746012" y="963617"/>
          <a:ext cx="1044683" cy="5223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LogonUI</a:t>
          </a:r>
          <a:r>
            <a:rPr lang="en-US" sz="1100" kern="1200" dirty="0"/>
            <a:t> (804)</a:t>
          </a:r>
        </a:p>
      </dsp:txBody>
      <dsp:txXfrm>
        <a:off x="4746012" y="963617"/>
        <a:ext cx="1044683" cy="522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378EB-3F05-403C-9C78-BB9ED84B56E4}">
      <dsp:nvSpPr>
        <dsp:cNvPr id="0" name=""/>
        <dsp:cNvSpPr/>
      </dsp:nvSpPr>
      <dsp:spPr>
        <a:xfrm>
          <a:off x="5790696" y="744233"/>
          <a:ext cx="109691" cy="480554"/>
        </a:xfrm>
        <a:custGeom>
          <a:avLst/>
          <a:gdLst/>
          <a:ahLst/>
          <a:cxnLst/>
          <a:rect l="0" t="0" r="0" b="0"/>
          <a:pathLst>
            <a:path>
              <a:moveTo>
                <a:pt x="109691" y="0"/>
              </a:moveTo>
              <a:lnTo>
                <a:pt x="109691" y="480554"/>
              </a:lnTo>
              <a:lnTo>
                <a:pt x="0" y="48055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C6EA0-D8C4-4562-A863-7D303D977765}">
      <dsp:nvSpPr>
        <dsp:cNvPr id="0" name=""/>
        <dsp:cNvSpPr/>
      </dsp:nvSpPr>
      <dsp:spPr>
        <a:xfrm>
          <a:off x="8744539" y="2969410"/>
          <a:ext cx="1896101" cy="219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91"/>
              </a:lnTo>
              <a:lnTo>
                <a:pt x="1896101" y="109691"/>
              </a:lnTo>
              <a:lnTo>
                <a:pt x="1896101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14578-3059-4D04-A186-4A1037BED313}">
      <dsp:nvSpPr>
        <dsp:cNvPr id="0" name=""/>
        <dsp:cNvSpPr/>
      </dsp:nvSpPr>
      <dsp:spPr>
        <a:xfrm>
          <a:off x="8958700" y="3711135"/>
          <a:ext cx="156702" cy="48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554"/>
              </a:lnTo>
              <a:lnTo>
                <a:pt x="156702" y="4805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8B65D-F7A6-4130-A9B9-195D3C363BA0}">
      <dsp:nvSpPr>
        <dsp:cNvPr id="0" name=""/>
        <dsp:cNvSpPr/>
      </dsp:nvSpPr>
      <dsp:spPr>
        <a:xfrm>
          <a:off x="8744539" y="2969410"/>
          <a:ext cx="632033" cy="219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91"/>
              </a:lnTo>
              <a:lnTo>
                <a:pt x="632033" y="109691"/>
              </a:lnTo>
              <a:lnTo>
                <a:pt x="632033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546C9-B69F-445C-852D-8163FCC69559}">
      <dsp:nvSpPr>
        <dsp:cNvPr id="0" name=""/>
        <dsp:cNvSpPr/>
      </dsp:nvSpPr>
      <dsp:spPr>
        <a:xfrm>
          <a:off x="8112506" y="2969410"/>
          <a:ext cx="632033" cy="219383"/>
        </a:xfrm>
        <a:custGeom>
          <a:avLst/>
          <a:gdLst/>
          <a:ahLst/>
          <a:cxnLst/>
          <a:rect l="0" t="0" r="0" b="0"/>
          <a:pathLst>
            <a:path>
              <a:moveTo>
                <a:pt x="632033" y="0"/>
              </a:moveTo>
              <a:lnTo>
                <a:pt x="632033" y="109691"/>
              </a:lnTo>
              <a:lnTo>
                <a:pt x="0" y="109691"/>
              </a:lnTo>
              <a:lnTo>
                <a:pt x="0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EF412-1959-454E-99D6-87B371BE8F7E}">
      <dsp:nvSpPr>
        <dsp:cNvPr id="0" name=""/>
        <dsp:cNvSpPr/>
      </dsp:nvSpPr>
      <dsp:spPr>
        <a:xfrm>
          <a:off x="7062599" y="4452861"/>
          <a:ext cx="156702" cy="1222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279"/>
              </a:lnTo>
              <a:lnTo>
                <a:pt x="156702" y="12222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84A0B-5074-4C6A-B3AF-A7BA255F1311}">
      <dsp:nvSpPr>
        <dsp:cNvPr id="0" name=""/>
        <dsp:cNvSpPr/>
      </dsp:nvSpPr>
      <dsp:spPr>
        <a:xfrm>
          <a:off x="7062599" y="4452861"/>
          <a:ext cx="156702" cy="48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554"/>
              </a:lnTo>
              <a:lnTo>
                <a:pt x="156702" y="4805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78F68-566E-40A7-966E-82BBAEFB7BD5}">
      <dsp:nvSpPr>
        <dsp:cNvPr id="0" name=""/>
        <dsp:cNvSpPr/>
      </dsp:nvSpPr>
      <dsp:spPr>
        <a:xfrm>
          <a:off x="6848438" y="3711135"/>
          <a:ext cx="632033" cy="219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91"/>
              </a:lnTo>
              <a:lnTo>
                <a:pt x="632033" y="109691"/>
              </a:lnTo>
              <a:lnTo>
                <a:pt x="632033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3DDC8-9E6D-48E7-AC4E-14617DB24795}">
      <dsp:nvSpPr>
        <dsp:cNvPr id="0" name=""/>
        <dsp:cNvSpPr/>
      </dsp:nvSpPr>
      <dsp:spPr>
        <a:xfrm>
          <a:off x="6216405" y="3711135"/>
          <a:ext cx="632033" cy="219383"/>
        </a:xfrm>
        <a:custGeom>
          <a:avLst/>
          <a:gdLst/>
          <a:ahLst/>
          <a:cxnLst/>
          <a:rect l="0" t="0" r="0" b="0"/>
          <a:pathLst>
            <a:path>
              <a:moveTo>
                <a:pt x="632033" y="0"/>
              </a:moveTo>
              <a:lnTo>
                <a:pt x="632033" y="109691"/>
              </a:lnTo>
              <a:lnTo>
                <a:pt x="0" y="109691"/>
              </a:lnTo>
              <a:lnTo>
                <a:pt x="0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7318A-6E15-49DD-A8F9-2ED6594BC5EF}">
      <dsp:nvSpPr>
        <dsp:cNvPr id="0" name=""/>
        <dsp:cNvSpPr/>
      </dsp:nvSpPr>
      <dsp:spPr>
        <a:xfrm>
          <a:off x="6848438" y="2969410"/>
          <a:ext cx="1896101" cy="219383"/>
        </a:xfrm>
        <a:custGeom>
          <a:avLst/>
          <a:gdLst/>
          <a:ahLst/>
          <a:cxnLst/>
          <a:rect l="0" t="0" r="0" b="0"/>
          <a:pathLst>
            <a:path>
              <a:moveTo>
                <a:pt x="1896101" y="0"/>
              </a:moveTo>
              <a:lnTo>
                <a:pt x="1896101" y="109691"/>
              </a:lnTo>
              <a:lnTo>
                <a:pt x="0" y="109691"/>
              </a:lnTo>
              <a:lnTo>
                <a:pt x="0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9BBDB-0467-4B57-894F-C5E0A7935C54}">
      <dsp:nvSpPr>
        <dsp:cNvPr id="0" name=""/>
        <dsp:cNvSpPr/>
      </dsp:nvSpPr>
      <dsp:spPr>
        <a:xfrm>
          <a:off x="8698819" y="2227684"/>
          <a:ext cx="91440" cy="219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3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C47EC-41E5-4E9C-B11D-072F908070C5}">
      <dsp:nvSpPr>
        <dsp:cNvPr id="0" name=""/>
        <dsp:cNvSpPr/>
      </dsp:nvSpPr>
      <dsp:spPr>
        <a:xfrm>
          <a:off x="5900388" y="744233"/>
          <a:ext cx="2844151" cy="961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1417"/>
              </a:lnTo>
              <a:lnTo>
                <a:pt x="2844151" y="851417"/>
              </a:lnTo>
              <a:lnTo>
                <a:pt x="2844151" y="961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E50D1-D587-4E93-8BD7-69995BD94C9E}">
      <dsp:nvSpPr>
        <dsp:cNvPr id="0" name=""/>
        <dsp:cNvSpPr/>
      </dsp:nvSpPr>
      <dsp:spPr>
        <a:xfrm>
          <a:off x="3056236" y="2969410"/>
          <a:ext cx="2528134" cy="219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91"/>
              </a:lnTo>
              <a:lnTo>
                <a:pt x="2528134" y="109691"/>
              </a:lnTo>
              <a:lnTo>
                <a:pt x="2528134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44818-4252-481F-8920-A03029407E06}">
      <dsp:nvSpPr>
        <dsp:cNvPr id="0" name=""/>
        <dsp:cNvSpPr/>
      </dsp:nvSpPr>
      <dsp:spPr>
        <a:xfrm>
          <a:off x="3902430" y="3711135"/>
          <a:ext cx="156702" cy="48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554"/>
              </a:lnTo>
              <a:lnTo>
                <a:pt x="156702" y="4805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42FB3-2CC4-4472-B4F1-5960C773743A}">
      <dsp:nvSpPr>
        <dsp:cNvPr id="0" name=""/>
        <dsp:cNvSpPr/>
      </dsp:nvSpPr>
      <dsp:spPr>
        <a:xfrm>
          <a:off x="3056236" y="2969410"/>
          <a:ext cx="1264067" cy="219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91"/>
              </a:lnTo>
              <a:lnTo>
                <a:pt x="1264067" y="109691"/>
              </a:lnTo>
              <a:lnTo>
                <a:pt x="1264067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F42BD-800E-4ACB-84D8-23F204D4B2E9}">
      <dsp:nvSpPr>
        <dsp:cNvPr id="0" name=""/>
        <dsp:cNvSpPr/>
      </dsp:nvSpPr>
      <dsp:spPr>
        <a:xfrm>
          <a:off x="3010516" y="2969410"/>
          <a:ext cx="91440" cy="219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29DF7-1F3A-49EA-B60D-6D442BB90E16}">
      <dsp:nvSpPr>
        <dsp:cNvPr id="0" name=""/>
        <dsp:cNvSpPr/>
      </dsp:nvSpPr>
      <dsp:spPr>
        <a:xfrm>
          <a:off x="1792169" y="2969410"/>
          <a:ext cx="1264067" cy="219383"/>
        </a:xfrm>
        <a:custGeom>
          <a:avLst/>
          <a:gdLst/>
          <a:ahLst/>
          <a:cxnLst/>
          <a:rect l="0" t="0" r="0" b="0"/>
          <a:pathLst>
            <a:path>
              <a:moveTo>
                <a:pt x="1264067" y="0"/>
              </a:moveTo>
              <a:lnTo>
                <a:pt x="1264067" y="109691"/>
              </a:lnTo>
              <a:lnTo>
                <a:pt x="0" y="109691"/>
              </a:lnTo>
              <a:lnTo>
                <a:pt x="0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2A29F-F8F6-4DD8-82F2-818AC20E90AD}">
      <dsp:nvSpPr>
        <dsp:cNvPr id="0" name=""/>
        <dsp:cNvSpPr/>
      </dsp:nvSpPr>
      <dsp:spPr>
        <a:xfrm>
          <a:off x="528102" y="2969410"/>
          <a:ext cx="2528134" cy="219383"/>
        </a:xfrm>
        <a:custGeom>
          <a:avLst/>
          <a:gdLst/>
          <a:ahLst/>
          <a:cxnLst/>
          <a:rect l="0" t="0" r="0" b="0"/>
          <a:pathLst>
            <a:path>
              <a:moveTo>
                <a:pt x="2528134" y="0"/>
              </a:moveTo>
              <a:lnTo>
                <a:pt x="2528134" y="109691"/>
              </a:lnTo>
              <a:lnTo>
                <a:pt x="0" y="109691"/>
              </a:lnTo>
              <a:lnTo>
                <a:pt x="0" y="2193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99539-3203-4F04-81B9-7EDBBC499304}">
      <dsp:nvSpPr>
        <dsp:cNvPr id="0" name=""/>
        <dsp:cNvSpPr/>
      </dsp:nvSpPr>
      <dsp:spPr>
        <a:xfrm>
          <a:off x="3010516" y="2227684"/>
          <a:ext cx="91440" cy="219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3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21DEF-B588-4A9C-AEAE-D16A1682F349}">
      <dsp:nvSpPr>
        <dsp:cNvPr id="0" name=""/>
        <dsp:cNvSpPr/>
      </dsp:nvSpPr>
      <dsp:spPr>
        <a:xfrm>
          <a:off x="3056236" y="744233"/>
          <a:ext cx="2844151" cy="961109"/>
        </a:xfrm>
        <a:custGeom>
          <a:avLst/>
          <a:gdLst/>
          <a:ahLst/>
          <a:cxnLst/>
          <a:rect l="0" t="0" r="0" b="0"/>
          <a:pathLst>
            <a:path>
              <a:moveTo>
                <a:pt x="2844151" y="0"/>
              </a:moveTo>
              <a:lnTo>
                <a:pt x="2844151" y="851417"/>
              </a:lnTo>
              <a:lnTo>
                <a:pt x="0" y="851417"/>
              </a:lnTo>
              <a:lnTo>
                <a:pt x="0" y="961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79FF1-0C37-4585-A6DC-89416C915750}">
      <dsp:nvSpPr>
        <dsp:cNvPr id="0" name=""/>
        <dsp:cNvSpPr/>
      </dsp:nvSpPr>
      <dsp:spPr>
        <a:xfrm>
          <a:off x="5378046" y="221891"/>
          <a:ext cx="1044683" cy="5223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Winlogon</a:t>
          </a:r>
          <a:r>
            <a:rPr lang="en-US" sz="1100" kern="1200" dirty="0"/>
            <a:t> (472)</a:t>
          </a:r>
        </a:p>
      </dsp:txBody>
      <dsp:txXfrm>
        <a:off x="5378046" y="221891"/>
        <a:ext cx="1044683" cy="522341"/>
      </dsp:txXfrm>
    </dsp:sp>
    <dsp:sp modelId="{F03948F4-9581-430D-A901-8611F61FD084}">
      <dsp:nvSpPr>
        <dsp:cNvPr id="0" name=""/>
        <dsp:cNvSpPr/>
      </dsp:nvSpPr>
      <dsp:spPr>
        <a:xfrm>
          <a:off x="2533894" y="1705342"/>
          <a:ext cx="1044683" cy="5223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Userinit</a:t>
          </a:r>
          <a:r>
            <a:rPr lang="en-US" sz="1100" kern="1200" dirty="0"/>
            <a:t> (3744)</a:t>
          </a:r>
        </a:p>
      </dsp:txBody>
      <dsp:txXfrm>
        <a:off x="2533894" y="1705342"/>
        <a:ext cx="1044683" cy="522341"/>
      </dsp:txXfrm>
    </dsp:sp>
    <dsp:sp modelId="{D1796699-B256-4742-82D6-2D0E1456027D}">
      <dsp:nvSpPr>
        <dsp:cNvPr id="0" name=""/>
        <dsp:cNvSpPr/>
      </dsp:nvSpPr>
      <dsp:spPr>
        <a:xfrm>
          <a:off x="2533894" y="2447068"/>
          <a:ext cx="1044683" cy="522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Explorer (3824)</a:t>
          </a:r>
        </a:p>
      </dsp:txBody>
      <dsp:txXfrm>
        <a:off x="2533894" y="2447068"/>
        <a:ext cx="1044683" cy="522341"/>
      </dsp:txXfrm>
    </dsp:sp>
    <dsp:sp modelId="{0261F535-A981-4106-BB43-999A9DE83B69}">
      <dsp:nvSpPr>
        <dsp:cNvPr id="0" name=""/>
        <dsp:cNvSpPr/>
      </dsp:nvSpPr>
      <dsp:spPr>
        <a:xfrm>
          <a:off x="5760" y="3188793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Vmtoolsd</a:t>
          </a:r>
          <a:r>
            <a:rPr lang="en-US" sz="1100" kern="1200" dirty="0"/>
            <a:t> (660)</a:t>
          </a:r>
        </a:p>
      </dsp:txBody>
      <dsp:txXfrm>
        <a:off x="5760" y="3188793"/>
        <a:ext cx="1044683" cy="522341"/>
      </dsp:txXfrm>
    </dsp:sp>
    <dsp:sp modelId="{577F96F9-02C1-4145-8DF1-04731D2623CC}">
      <dsp:nvSpPr>
        <dsp:cNvPr id="0" name=""/>
        <dsp:cNvSpPr/>
      </dsp:nvSpPr>
      <dsp:spPr>
        <a:xfrm>
          <a:off x="1269827" y="3188793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Chrome (3444)</a:t>
          </a:r>
        </a:p>
      </dsp:txBody>
      <dsp:txXfrm>
        <a:off x="1269827" y="3188793"/>
        <a:ext cx="1044683" cy="522341"/>
      </dsp:txXfrm>
    </dsp:sp>
    <dsp:sp modelId="{1391A256-2B0E-4182-8FD8-7537964361E4}">
      <dsp:nvSpPr>
        <dsp:cNvPr id="0" name=""/>
        <dsp:cNvSpPr/>
      </dsp:nvSpPr>
      <dsp:spPr>
        <a:xfrm>
          <a:off x="2533894" y="3188793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StikyNot</a:t>
          </a:r>
          <a:r>
            <a:rPr lang="en-US" sz="1100" kern="1200" dirty="0"/>
            <a:t> (3388)</a:t>
          </a:r>
        </a:p>
      </dsp:txBody>
      <dsp:txXfrm>
        <a:off x="2533894" y="3188793"/>
        <a:ext cx="1044683" cy="522341"/>
      </dsp:txXfrm>
    </dsp:sp>
    <dsp:sp modelId="{1EF897F9-BA3C-48C7-A637-7E018B944339}">
      <dsp:nvSpPr>
        <dsp:cNvPr id="0" name=""/>
        <dsp:cNvSpPr/>
      </dsp:nvSpPr>
      <dsp:spPr>
        <a:xfrm>
          <a:off x="3797962" y="3188793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Chrome (2576) 194.87.109.183</a:t>
          </a:r>
        </a:p>
      </dsp:txBody>
      <dsp:txXfrm>
        <a:off x="3797962" y="3188793"/>
        <a:ext cx="1044683" cy="522341"/>
      </dsp:txXfrm>
    </dsp:sp>
    <dsp:sp modelId="{95112B95-F819-4318-8380-2FF3A550FB34}">
      <dsp:nvSpPr>
        <dsp:cNvPr id="0" name=""/>
        <dsp:cNvSpPr/>
      </dsp:nvSpPr>
      <dsp:spPr>
        <a:xfrm>
          <a:off x="4059133" y="3930519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Chrome (8 processes) connects to 172.x</a:t>
          </a:r>
        </a:p>
      </dsp:txBody>
      <dsp:txXfrm>
        <a:off x="4059133" y="3930519"/>
        <a:ext cx="1044683" cy="522341"/>
      </dsp:txXfrm>
    </dsp:sp>
    <dsp:sp modelId="{29B64AE3-5E2B-4657-8E3A-2925D1A7A6CB}">
      <dsp:nvSpPr>
        <dsp:cNvPr id="0" name=""/>
        <dsp:cNvSpPr/>
      </dsp:nvSpPr>
      <dsp:spPr>
        <a:xfrm>
          <a:off x="5062029" y="3188793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Notepad (4888,2980)</a:t>
          </a:r>
        </a:p>
      </dsp:txBody>
      <dsp:txXfrm>
        <a:off x="5062029" y="3188793"/>
        <a:ext cx="1044683" cy="522341"/>
      </dsp:txXfrm>
    </dsp:sp>
    <dsp:sp modelId="{D0F9F9DB-D06A-4C96-AC6D-1C1FB54C1923}">
      <dsp:nvSpPr>
        <dsp:cNvPr id="0" name=""/>
        <dsp:cNvSpPr/>
      </dsp:nvSpPr>
      <dsp:spPr>
        <a:xfrm>
          <a:off x="8222197" y="1705342"/>
          <a:ext cx="1044683" cy="5223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Obommhdf</a:t>
          </a:r>
          <a:r>
            <a:rPr lang="en-US" sz="1100" kern="1200" dirty="0"/>
            <a:t> (3764)</a:t>
          </a:r>
        </a:p>
      </dsp:txBody>
      <dsp:txXfrm>
        <a:off x="8222197" y="1705342"/>
        <a:ext cx="1044683" cy="522341"/>
      </dsp:txXfrm>
    </dsp:sp>
    <dsp:sp modelId="{4AF58799-FDB1-4A5E-BD25-3F24847E2D7E}">
      <dsp:nvSpPr>
        <dsp:cNvPr id="0" name=""/>
        <dsp:cNvSpPr/>
      </dsp:nvSpPr>
      <dsp:spPr>
        <a:xfrm>
          <a:off x="8222197" y="2447068"/>
          <a:ext cx="1044683" cy="522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Xwgrttjl</a:t>
          </a:r>
          <a:r>
            <a:rPr lang="en-US" sz="1100" kern="1200" dirty="0"/>
            <a:t> (4652)</a:t>
          </a:r>
        </a:p>
      </dsp:txBody>
      <dsp:txXfrm>
        <a:off x="8222197" y="2447068"/>
        <a:ext cx="1044683" cy="522341"/>
      </dsp:txXfrm>
    </dsp:sp>
    <dsp:sp modelId="{B2400B13-25F7-4F92-803F-106216D87FB9}">
      <dsp:nvSpPr>
        <dsp:cNvPr id="0" name=""/>
        <dsp:cNvSpPr/>
      </dsp:nvSpPr>
      <dsp:spPr>
        <a:xfrm>
          <a:off x="6326096" y="3188793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WinSAT (372)</a:t>
          </a:r>
        </a:p>
      </dsp:txBody>
      <dsp:txXfrm>
        <a:off x="6326096" y="3188793"/>
        <a:ext cx="1044683" cy="522341"/>
      </dsp:txXfrm>
    </dsp:sp>
    <dsp:sp modelId="{B61B7B85-38C0-405D-A652-2E5DB87BD78A}">
      <dsp:nvSpPr>
        <dsp:cNvPr id="0" name=""/>
        <dsp:cNvSpPr/>
      </dsp:nvSpPr>
      <dsp:spPr>
        <a:xfrm>
          <a:off x="5694063" y="3930519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Csrss</a:t>
          </a:r>
          <a:r>
            <a:rPr lang="en-US" sz="1100" kern="1200" dirty="0"/>
            <a:t> 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(384)</a:t>
          </a:r>
        </a:p>
      </dsp:txBody>
      <dsp:txXfrm>
        <a:off x="5694063" y="3930519"/>
        <a:ext cx="1044683" cy="522341"/>
      </dsp:txXfrm>
    </dsp:sp>
    <dsp:sp modelId="{115A208E-C791-4CE1-89AB-92F5279E3F99}">
      <dsp:nvSpPr>
        <dsp:cNvPr id="0" name=""/>
        <dsp:cNvSpPr/>
      </dsp:nvSpPr>
      <dsp:spPr>
        <a:xfrm>
          <a:off x="6958130" y="3930519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Wininit</a:t>
          </a:r>
          <a:r>
            <a:rPr lang="en-US" sz="1100" kern="1200" dirty="0"/>
            <a:t>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(464)</a:t>
          </a:r>
        </a:p>
      </dsp:txBody>
      <dsp:txXfrm>
        <a:off x="6958130" y="3930519"/>
        <a:ext cx="1044683" cy="522341"/>
      </dsp:txXfrm>
    </dsp:sp>
    <dsp:sp modelId="{55235EC5-5668-441A-981F-1BB920088626}">
      <dsp:nvSpPr>
        <dsp:cNvPr id="0" name=""/>
        <dsp:cNvSpPr/>
      </dsp:nvSpPr>
      <dsp:spPr>
        <a:xfrm>
          <a:off x="7219301" y="4672244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Lsass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(608)</a:t>
          </a:r>
        </a:p>
      </dsp:txBody>
      <dsp:txXfrm>
        <a:off x="7219301" y="4672244"/>
        <a:ext cx="1044683" cy="522341"/>
      </dsp:txXfrm>
    </dsp:sp>
    <dsp:sp modelId="{FBF7C626-C206-4585-B89E-3AFEA796FBB7}">
      <dsp:nvSpPr>
        <dsp:cNvPr id="0" name=""/>
        <dsp:cNvSpPr/>
      </dsp:nvSpPr>
      <dsp:spPr>
        <a:xfrm>
          <a:off x="7219301" y="5413970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Services (600)</a:t>
          </a:r>
        </a:p>
      </dsp:txBody>
      <dsp:txXfrm>
        <a:off x="7219301" y="5413970"/>
        <a:ext cx="1044683" cy="522341"/>
      </dsp:txXfrm>
    </dsp:sp>
    <dsp:sp modelId="{AA8877E8-3CDF-43AE-891F-EB4DFBEE05FA}">
      <dsp:nvSpPr>
        <dsp:cNvPr id="0" name=""/>
        <dsp:cNvSpPr/>
      </dsp:nvSpPr>
      <dsp:spPr>
        <a:xfrm>
          <a:off x="7590164" y="3188793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Svchost</a:t>
          </a:r>
          <a:r>
            <a:rPr lang="en-US" sz="1100" kern="1200" dirty="0"/>
            <a:t> (2612)</a:t>
          </a:r>
        </a:p>
      </dsp:txBody>
      <dsp:txXfrm>
        <a:off x="7590164" y="3188793"/>
        <a:ext cx="1044683" cy="522341"/>
      </dsp:txXfrm>
    </dsp:sp>
    <dsp:sp modelId="{8161C069-DB3F-4FFC-B07B-DE21A4D9D864}">
      <dsp:nvSpPr>
        <dsp:cNvPr id="0" name=""/>
        <dsp:cNvSpPr/>
      </dsp:nvSpPr>
      <dsp:spPr>
        <a:xfrm>
          <a:off x="8854231" y="3188793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Svchost</a:t>
          </a:r>
          <a:r>
            <a:rPr lang="en-US" sz="1100" kern="1200" dirty="0"/>
            <a:t> (4104)</a:t>
          </a:r>
        </a:p>
      </dsp:txBody>
      <dsp:txXfrm>
        <a:off x="8854231" y="3188793"/>
        <a:ext cx="1044683" cy="522341"/>
      </dsp:txXfrm>
    </dsp:sp>
    <dsp:sp modelId="{8940BFF0-B001-4CB0-BB2D-DD2E5A090785}">
      <dsp:nvSpPr>
        <dsp:cNvPr id="0" name=""/>
        <dsp:cNvSpPr/>
      </dsp:nvSpPr>
      <dsp:spPr>
        <a:xfrm>
          <a:off x="9115402" y="3930519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TRACERT (3908)</a:t>
          </a:r>
        </a:p>
      </dsp:txBody>
      <dsp:txXfrm>
        <a:off x="9115402" y="3930519"/>
        <a:ext cx="1044683" cy="522341"/>
      </dsp:txXfrm>
    </dsp:sp>
    <dsp:sp modelId="{756108C6-1919-40F7-BA9D-DECDA6E2D31E}">
      <dsp:nvSpPr>
        <dsp:cNvPr id="0" name=""/>
        <dsp:cNvSpPr/>
      </dsp:nvSpPr>
      <dsp:spPr>
        <a:xfrm>
          <a:off x="10118298" y="3188793"/>
          <a:ext cx="1044683" cy="522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Sdbinst</a:t>
          </a:r>
          <a:r>
            <a:rPr lang="en-US" sz="1100" kern="1200" dirty="0"/>
            <a:t> (4232)</a:t>
          </a:r>
        </a:p>
      </dsp:txBody>
      <dsp:txXfrm>
        <a:off x="10118298" y="3188793"/>
        <a:ext cx="1044683" cy="522341"/>
      </dsp:txXfrm>
    </dsp:sp>
    <dsp:sp modelId="{25EF79BD-0C13-400A-AAEB-84DB53777291}">
      <dsp:nvSpPr>
        <dsp:cNvPr id="0" name=""/>
        <dsp:cNvSpPr/>
      </dsp:nvSpPr>
      <dsp:spPr>
        <a:xfrm>
          <a:off x="4746012" y="963617"/>
          <a:ext cx="1044683" cy="5223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LogonUI</a:t>
          </a:r>
          <a:r>
            <a:rPr lang="en-US" sz="1100" kern="1200" dirty="0"/>
            <a:t> (804)</a:t>
          </a:r>
        </a:p>
      </dsp:txBody>
      <dsp:txXfrm>
        <a:off x="4746012" y="963617"/>
        <a:ext cx="1044683" cy="522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98ADD-5837-4835-9460-286090FD68AC}">
      <dsp:nvSpPr>
        <dsp:cNvPr id="0" name=""/>
        <dsp:cNvSpPr/>
      </dsp:nvSpPr>
      <dsp:spPr>
        <a:xfrm>
          <a:off x="3025556" y="1519039"/>
          <a:ext cx="188267" cy="3250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0745"/>
              </a:lnTo>
              <a:lnTo>
                <a:pt x="188267" y="3250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52E4A-4007-4CAB-95F2-DE168C49C31E}">
      <dsp:nvSpPr>
        <dsp:cNvPr id="0" name=""/>
        <dsp:cNvSpPr/>
      </dsp:nvSpPr>
      <dsp:spPr>
        <a:xfrm>
          <a:off x="3025556" y="1519039"/>
          <a:ext cx="188267" cy="2359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9614"/>
              </a:lnTo>
              <a:lnTo>
                <a:pt x="188267" y="23596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4980A-7FC6-4694-ABAC-01AF9596E7A3}">
      <dsp:nvSpPr>
        <dsp:cNvPr id="0" name=""/>
        <dsp:cNvSpPr/>
      </dsp:nvSpPr>
      <dsp:spPr>
        <a:xfrm>
          <a:off x="3025556" y="1519039"/>
          <a:ext cx="188267" cy="1468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8483"/>
              </a:lnTo>
              <a:lnTo>
                <a:pt x="188267" y="14684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50762-4254-4499-BBDB-485619CF55A0}">
      <dsp:nvSpPr>
        <dsp:cNvPr id="0" name=""/>
        <dsp:cNvSpPr/>
      </dsp:nvSpPr>
      <dsp:spPr>
        <a:xfrm>
          <a:off x="3025556" y="1519039"/>
          <a:ext cx="188267" cy="577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352"/>
              </a:lnTo>
              <a:lnTo>
                <a:pt x="188267" y="5773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E6BEC-5BC9-404D-A36A-5ABA012ADC90}">
      <dsp:nvSpPr>
        <dsp:cNvPr id="0" name=""/>
        <dsp:cNvSpPr/>
      </dsp:nvSpPr>
      <dsp:spPr>
        <a:xfrm>
          <a:off x="2768258" y="627908"/>
          <a:ext cx="759343" cy="26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6"/>
              </a:lnTo>
              <a:lnTo>
                <a:pt x="759343" y="131786"/>
              </a:lnTo>
              <a:lnTo>
                <a:pt x="759343" y="2635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483A2-8545-49C7-83CA-80A63351E444}">
      <dsp:nvSpPr>
        <dsp:cNvPr id="0" name=""/>
        <dsp:cNvSpPr/>
      </dsp:nvSpPr>
      <dsp:spPr>
        <a:xfrm>
          <a:off x="1506868" y="1519039"/>
          <a:ext cx="188267" cy="1468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8483"/>
              </a:lnTo>
              <a:lnTo>
                <a:pt x="188267" y="14684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8BF23-00AC-4445-BB27-A0F8A824E835}">
      <dsp:nvSpPr>
        <dsp:cNvPr id="0" name=""/>
        <dsp:cNvSpPr/>
      </dsp:nvSpPr>
      <dsp:spPr>
        <a:xfrm>
          <a:off x="1506868" y="1519039"/>
          <a:ext cx="188267" cy="577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352"/>
              </a:lnTo>
              <a:lnTo>
                <a:pt x="188267" y="5773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731AA-7C98-483C-9F94-91790328AF95}">
      <dsp:nvSpPr>
        <dsp:cNvPr id="0" name=""/>
        <dsp:cNvSpPr/>
      </dsp:nvSpPr>
      <dsp:spPr>
        <a:xfrm>
          <a:off x="2008914" y="627908"/>
          <a:ext cx="759343" cy="263573"/>
        </a:xfrm>
        <a:custGeom>
          <a:avLst/>
          <a:gdLst/>
          <a:ahLst/>
          <a:cxnLst/>
          <a:rect l="0" t="0" r="0" b="0"/>
          <a:pathLst>
            <a:path>
              <a:moveTo>
                <a:pt x="759343" y="0"/>
              </a:moveTo>
              <a:lnTo>
                <a:pt x="759343" y="131786"/>
              </a:lnTo>
              <a:lnTo>
                <a:pt x="0" y="131786"/>
              </a:lnTo>
              <a:lnTo>
                <a:pt x="0" y="2635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79FF1-0C37-4585-A6DC-89416C915750}">
      <dsp:nvSpPr>
        <dsp:cNvPr id="0" name=""/>
        <dsp:cNvSpPr/>
      </dsp:nvSpPr>
      <dsp:spPr>
        <a:xfrm>
          <a:off x="2140701" y="351"/>
          <a:ext cx="1255113" cy="627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TBD (336)</a:t>
          </a:r>
        </a:p>
      </dsp:txBody>
      <dsp:txXfrm>
        <a:off x="2140701" y="351"/>
        <a:ext cx="1255113" cy="627556"/>
      </dsp:txXfrm>
    </dsp:sp>
    <dsp:sp modelId="{3E153FA2-46DD-4694-9712-48121B9A05E3}">
      <dsp:nvSpPr>
        <dsp:cNvPr id="0" name=""/>
        <dsp:cNvSpPr/>
      </dsp:nvSpPr>
      <dsp:spPr>
        <a:xfrm>
          <a:off x="1381357" y="891482"/>
          <a:ext cx="1255113" cy="627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CSRSS (344)</a:t>
          </a:r>
        </a:p>
      </dsp:txBody>
      <dsp:txXfrm>
        <a:off x="1381357" y="891482"/>
        <a:ext cx="1255113" cy="627556"/>
      </dsp:txXfrm>
    </dsp:sp>
    <dsp:sp modelId="{9019C734-9FFE-491E-9ED3-D0A6215FDBA9}">
      <dsp:nvSpPr>
        <dsp:cNvPr id="0" name=""/>
        <dsp:cNvSpPr/>
      </dsp:nvSpPr>
      <dsp:spPr>
        <a:xfrm>
          <a:off x="1695135" y="1782613"/>
          <a:ext cx="1255113" cy="627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CONHOST (1284)</a:t>
          </a:r>
        </a:p>
      </dsp:txBody>
      <dsp:txXfrm>
        <a:off x="1695135" y="1782613"/>
        <a:ext cx="1255113" cy="627556"/>
      </dsp:txXfrm>
    </dsp:sp>
    <dsp:sp modelId="{159B2C5A-8C01-4CB0-AEF9-B4C1BD35AEA9}">
      <dsp:nvSpPr>
        <dsp:cNvPr id="0" name=""/>
        <dsp:cNvSpPr/>
      </dsp:nvSpPr>
      <dsp:spPr>
        <a:xfrm>
          <a:off x="1695135" y="2673744"/>
          <a:ext cx="1255113" cy="627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CONHOST (1508)</a:t>
          </a:r>
        </a:p>
      </dsp:txBody>
      <dsp:txXfrm>
        <a:off x="1695135" y="2673744"/>
        <a:ext cx="1255113" cy="627556"/>
      </dsp:txXfrm>
    </dsp:sp>
    <dsp:sp modelId="{1F5F7138-011E-4B25-BF1D-95134F7B6533}">
      <dsp:nvSpPr>
        <dsp:cNvPr id="0" name=""/>
        <dsp:cNvSpPr/>
      </dsp:nvSpPr>
      <dsp:spPr>
        <a:xfrm>
          <a:off x="2900045" y="891482"/>
          <a:ext cx="1255113" cy="627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WININIT (396)</a:t>
          </a:r>
        </a:p>
      </dsp:txBody>
      <dsp:txXfrm>
        <a:off x="2900045" y="891482"/>
        <a:ext cx="1255113" cy="627556"/>
      </dsp:txXfrm>
    </dsp:sp>
    <dsp:sp modelId="{965F2494-D1D4-4199-9411-8FE19EA73B4E}">
      <dsp:nvSpPr>
        <dsp:cNvPr id="0" name=""/>
        <dsp:cNvSpPr/>
      </dsp:nvSpPr>
      <dsp:spPr>
        <a:xfrm>
          <a:off x="3213823" y="1782613"/>
          <a:ext cx="1255113" cy="627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SERVICES (500)</a:t>
          </a:r>
        </a:p>
      </dsp:txBody>
      <dsp:txXfrm>
        <a:off x="3213823" y="1782613"/>
        <a:ext cx="1255113" cy="627556"/>
      </dsp:txXfrm>
    </dsp:sp>
    <dsp:sp modelId="{76500772-B801-4256-9DBC-74CD4DC23441}">
      <dsp:nvSpPr>
        <dsp:cNvPr id="0" name=""/>
        <dsp:cNvSpPr/>
      </dsp:nvSpPr>
      <dsp:spPr>
        <a:xfrm>
          <a:off x="3213823" y="2673744"/>
          <a:ext cx="1255113" cy="627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LSASS (516)</a:t>
          </a:r>
        </a:p>
      </dsp:txBody>
      <dsp:txXfrm>
        <a:off x="3213823" y="2673744"/>
        <a:ext cx="1255113" cy="627556"/>
      </dsp:txXfrm>
    </dsp:sp>
    <dsp:sp modelId="{190BB467-DEFD-43D1-9501-EDEE5DC874A6}">
      <dsp:nvSpPr>
        <dsp:cNvPr id="0" name=""/>
        <dsp:cNvSpPr/>
      </dsp:nvSpPr>
      <dsp:spPr>
        <a:xfrm>
          <a:off x="3213823" y="3564875"/>
          <a:ext cx="1255113" cy="627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LSM (524)</a:t>
          </a:r>
        </a:p>
      </dsp:txBody>
      <dsp:txXfrm>
        <a:off x="3213823" y="3564875"/>
        <a:ext cx="1255113" cy="627556"/>
      </dsp:txXfrm>
    </dsp:sp>
    <dsp:sp modelId="{C10D0C2D-7F04-4982-99C1-460A79B95FA8}">
      <dsp:nvSpPr>
        <dsp:cNvPr id="0" name=""/>
        <dsp:cNvSpPr/>
      </dsp:nvSpPr>
      <dsp:spPr>
        <a:xfrm>
          <a:off x="3213823" y="4456006"/>
          <a:ext cx="1255113" cy="627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3213823" y="4456006"/>
        <a:ext cx="1255113" cy="6275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98ADD-5837-4835-9460-286090FD68AC}">
      <dsp:nvSpPr>
        <dsp:cNvPr id="0" name=""/>
        <dsp:cNvSpPr/>
      </dsp:nvSpPr>
      <dsp:spPr>
        <a:xfrm>
          <a:off x="2410242" y="1758186"/>
          <a:ext cx="1318998" cy="457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917"/>
              </a:lnTo>
              <a:lnTo>
                <a:pt x="1318998" y="228917"/>
              </a:lnTo>
              <a:lnTo>
                <a:pt x="1318998" y="4578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731AA-7C98-483C-9F94-91790328AF95}">
      <dsp:nvSpPr>
        <dsp:cNvPr id="0" name=""/>
        <dsp:cNvSpPr/>
      </dsp:nvSpPr>
      <dsp:spPr>
        <a:xfrm>
          <a:off x="1091243" y="1758186"/>
          <a:ext cx="1318998" cy="457834"/>
        </a:xfrm>
        <a:custGeom>
          <a:avLst/>
          <a:gdLst/>
          <a:ahLst/>
          <a:cxnLst/>
          <a:rect l="0" t="0" r="0" b="0"/>
          <a:pathLst>
            <a:path>
              <a:moveTo>
                <a:pt x="1318998" y="0"/>
              </a:moveTo>
              <a:lnTo>
                <a:pt x="1318998" y="228917"/>
              </a:lnTo>
              <a:lnTo>
                <a:pt x="0" y="228917"/>
              </a:lnTo>
              <a:lnTo>
                <a:pt x="0" y="4578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79FF1-0C37-4585-A6DC-89416C915750}">
      <dsp:nvSpPr>
        <dsp:cNvPr id="0" name=""/>
        <dsp:cNvSpPr/>
      </dsp:nvSpPr>
      <dsp:spPr>
        <a:xfrm>
          <a:off x="1320160" y="668104"/>
          <a:ext cx="2180163" cy="1090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TBD (388)</a:t>
          </a:r>
        </a:p>
      </dsp:txBody>
      <dsp:txXfrm>
        <a:off x="1320160" y="668104"/>
        <a:ext cx="2180163" cy="1090081"/>
      </dsp:txXfrm>
    </dsp:sp>
    <dsp:sp modelId="{3E153FA2-46DD-4694-9712-48121B9A05E3}">
      <dsp:nvSpPr>
        <dsp:cNvPr id="0" name=""/>
        <dsp:cNvSpPr/>
      </dsp:nvSpPr>
      <dsp:spPr>
        <a:xfrm>
          <a:off x="1162" y="2216020"/>
          <a:ext cx="2180163" cy="1090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WINLOGON (456)</a:t>
          </a:r>
        </a:p>
      </dsp:txBody>
      <dsp:txXfrm>
        <a:off x="1162" y="2216020"/>
        <a:ext cx="2180163" cy="1090081"/>
      </dsp:txXfrm>
    </dsp:sp>
    <dsp:sp modelId="{C10D0C2D-7F04-4982-99C1-460A79B95FA8}">
      <dsp:nvSpPr>
        <dsp:cNvPr id="0" name=""/>
        <dsp:cNvSpPr/>
      </dsp:nvSpPr>
      <dsp:spPr>
        <a:xfrm>
          <a:off x="2639159" y="2216020"/>
          <a:ext cx="2180163" cy="1090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CSRSS (408)</a:t>
          </a:r>
        </a:p>
      </dsp:txBody>
      <dsp:txXfrm>
        <a:off x="2639159" y="2216020"/>
        <a:ext cx="2180163" cy="10900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98ADD-5837-4835-9460-286090FD68AC}">
      <dsp:nvSpPr>
        <dsp:cNvPr id="0" name=""/>
        <dsp:cNvSpPr/>
      </dsp:nvSpPr>
      <dsp:spPr>
        <a:xfrm>
          <a:off x="2410242" y="1758186"/>
          <a:ext cx="1318998" cy="457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917"/>
              </a:lnTo>
              <a:lnTo>
                <a:pt x="1318998" y="228917"/>
              </a:lnTo>
              <a:lnTo>
                <a:pt x="1318998" y="4578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731AA-7C98-483C-9F94-91790328AF95}">
      <dsp:nvSpPr>
        <dsp:cNvPr id="0" name=""/>
        <dsp:cNvSpPr/>
      </dsp:nvSpPr>
      <dsp:spPr>
        <a:xfrm>
          <a:off x="1091243" y="1758186"/>
          <a:ext cx="1318998" cy="457834"/>
        </a:xfrm>
        <a:custGeom>
          <a:avLst/>
          <a:gdLst/>
          <a:ahLst/>
          <a:cxnLst/>
          <a:rect l="0" t="0" r="0" b="0"/>
          <a:pathLst>
            <a:path>
              <a:moveTo>
                <a:pt x="1318998" y="0"/>
              </a:moveTo>
              <a:lnTo>
                <a:pt x="1318998" y="228917"/>
              </a:lnTo>
              <a:lnTo>
                <a:pt x="0" y="228917"/>
              </a:lnTo>
              <a:lnTo>
                <a:pt x="0" y="4578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79FF1-0C37-4585-A6DC-89416C915750}">
      <dsp:nvSpPr>
        <dsp:cNvPr id="0" name=""/>
        <dsp:cNvSpPr/>
      </dsp:nvSpPr>
      <dsp:spPr>
        <a:xfrm>
          <a:off x="1320160" y="668104"/>
          <a:ext cx="2180163" cy="1090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TBD (388)</a:t>
          </a:r>
        </a:p>
      </dsp:txBody>
      <dsp:txXfrm>
        <a:off x="1320160" y="668104"/>
        <a:ext cx="2180163" cy="1090081"/>
      </dsp:txXfrm>
    </dsp:sp>
    <dsp:sp modelId="{3E153FA2-46DD-4694-9712-48121B9A05E3}">
      <dsp:nvSpPr>
        <dsp:cNvPr id="0" name=""/>
        <dsp:cNvSpPr/>
      </dsp:nvSpPr>
      <dsp:spPr>
        <a:xfrm>
          <a:off x="1162" y="2216020"/>
          <a:ext cx="2180163" cy="1090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WINLOGON (456)</a:t>
          </a:r>
        </a:p>
      </dsp:txBody>
      <dsp:txXfrm>
        <a:off x="1162" y="2216020"/>
        <a:ext cx="2180163" cy="1090081"/>
      </dsp:txXfrm>
    </dsp:sp>
    <dsp:sp modelId="{C10D0C2D-7F04-4982-99C1-460A79B95FA8}">
      <dsp:nvSpPr>
        <dsp:cNvPr id="0" name=""/>
        <dsp:cNvSpPr/>
      </dsp:nvSpPr>
      <dsp:spPr>
        <a:xfrm>
          <a:off x="2639159" y="2216020"/>
          <a:ext cx="2180163" cy="1090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CSRSS (408)</a:t>
          </a:r>
        </a:p>
      </dsp:txBody>
      <dsp:txXfrm>
        <a:off x="2639159" y="2216020"/>
        <a:ext cx="2180163" cy="10900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10A51-0810-464F-9369-0FC48A4BA14F}">
      <dsp:nvSpPr>
        <dsp:cNvPr id="0" name=""/>
        <dsp:cNvSpPr/>
      </dsp:nvSpPr>
      <dsp:spPr>
        <a:xfrm>
          <a:off x="3605919" y="395490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5B8D6-E819-4668-B95E-09F784161D2B}">
      <dsp:nvSpPr>
        <dsp:cNvPr id="0" name=""/>
        <dsp:cNvSpPr/>
      </dsp:nvSpPr>
      <dsp:spPr>
        <a:xfrm>
          <a:off x="3183867" y="249316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72"/>
              </a:lnTo>
              <a:lnTo>
                <a:pt x="1245567" y="216172"/>
              </a:lnTo>
              <a:lnTo>
                <a:pt x="1245567" y="43234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D8DE9-C0DF-43D9-9C6B-B2E432E1D8D9}">
      <dsp:nvSpPr>
        <dsp:cNvPr id="0" name=""/>
        <dsp:cNvSpPr/>
      </dsp:nvSpPr>
      <dsp:spPr>
        <a:xfrm>
          <a:off x="1114784" y="395490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D5CF2-F6B6-4B71-8348-A968980723B5}">
      <dsp:nvSpPr>
        <dsp:cNvPr id="0" name=""/>
        <dsp:cNvSpPr/>
      </dsp:nvSpPr>
      <dsp:spPr>
        <a:xfrm>
          <a:off x="1938300" y="249316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1245567" y="0"/>
              </a:moveTo>
              <a:lnTo>
                <a:pt x="1245567" y="216172"/>
              </a:lnTo>
              <a:lnTo>
                <a:pt x="0" y="216172"/>
              </a:lnTo>
              <a:lnTo>
                <a:pt x="0" y="43234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058CD-220A-4172-AA2E-CC6510E60807}">
      <dsp:nvSpPr>
        <dsp:cNvPr id="0" name=""/>
        <dsp:cNvSpPr/>
      </dsp:nvSpPr>
      <dsp:spPr>
        <a:xfrm>
          <a:off x="4213262" y="1031420"/>
          <a:ext cx="1976437" cy="947042"/>
        </a:xfrm>
        <a:custGeom>
          <a:avLst/>
          <a:gdLst/>
          <a:ahLst/>
          <a:cxnLst/>
          <a:rect l="0" t="0" r="0" b="0"/>
          <a:pathLst>
            <a:path>
              <a:moveTo>
                <a:pt x="1976437" y="0"/>
              </a:moveTo>
              <a:lnTo>
                <a:pt x="1976437" y="947042"/>
              </a:lnTo>
              <a:lnTo>
                <a:pt x="0" y="9470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0E1B8-4854-49DC-83DB-CA90E9668A34}">
      <dsp:nvSpPr>
        <dsp:cNvPr id="0" name=""/>
        <dsp:cNvSpPr/>
      </dsp:nvSpPr>
      <dsp:spPr>
        <a:xfrm>
          <a:off x="5160305" y="2025"/>
          <a:ext cx="2058789" cy="10293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svchost</a:t>
          </a:r>
          <a:r>
            <a:rPr lang="en-US" sz="3100" kern="1200" dirty="0"/>
            <a:t> (344)</a:t>
          </a:r>
        </a:p>
      </dsp:txBody>
      <dsp:txXfrm>
        <a:off x="5160305" y="2025"/>
        <a:ext cx="2058789" cy="1029394"/>
      </dsp:txXfrm>
    </dsp:sp>
    <dsp:sp modelId="{409DE980-DAEF-49B3-8767-F5EFAE1DF10E}">
      <dsp:nvSpPr>
        <dsp:cNvPr id="0" name=""/>
        <dsp:cNvSpPr/>
      </dsp:nvSpPr>
      <dsp:spPr>
        <a:xfrm>
          <a:off x="2154473" y="1463766"/>
          <a:ext cx="2058789" cy="102939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Rdpclip</a:t>
          </a:r>
          <a:r>
            <a:rPr lang="en-US" sz="3100" kern="1200" dirty="0"/>
            <a:t> (3596)</a:t>
          </a:r>
        </a:p>
      </dsp:txBody>
      <dsp:txXfrm>
        <a:off x="2154473" y="1463766"/>
        <a:ext cx="2058789" cy="1029394"/>
      </dsp:txXfrm>
    </dsp:sp>
    <dsp:sp modelId="{8E963C3D-4244-45EE-9CCB-617DB130EE2F}">
      <dsp:nvSpPr>
        <dsp:cNvPr id="0" name=""/>
        <dsp:cNvSpPr/>
      </dsp:nvSpPr>
      <dsp:spPr>
        <a:xfrm>
          <a:off x="908905" y="2925506"/>
          <a:ext cx="2058789" cy="10293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Jp2launcher (3900)</a:t>
          </a:r>
        </a:p>
      </dsp:txBody>
      <dsp:txXfrm>
        <a:off x="908905" y="2925506"/>
        <a:ext cx="2058789" cy="1029394"/>
      </dsp:txXfrm>
    </dsp:sp>
    <dsp:sp modelId="{5802329C-A468-479D-A352-2CF7F7DAB735}">
      <dsp:nvSpPr>
        <dsp:cNvPr id="0" name=""/>
        <dsp:cNvSpPr/>
      </dsp:nvSpPr>
      <dsp:spPr>
        <a:xfrm>
          <a:off x="1423603" y="4387246"/>
          <a:ext cx="2058789" cy="10293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Icacls</a:t>
          </a:r>
          <a:r>
            <a:rPr lang="en-US" sz="3100" kern="1200" dirty="0"/>
            <a:t> (4576, 1124)</a:t>
          </a:r>
        </a:p>
      </dsp:txBody>
      <dsp:txXfrm>
        <a:off x="1423603" y="4387246"/>
        <a:ext cx="2058789" cy="1029394"/>
      </dsp:txXfrm>
    </dsp:sp>
    <dsp:sp modelId="{0B7AD69B-9C83-4D36-AE87-D9F067D47A14}">
      <dsp:nvSpPr>
        <dsp:cNvPr id="0" name=""/>
        <dsp:cNvSpPr/>
      </dsp:nvSpPr>
      <dsp:spPr>
        <a:xfrm>
          <a:off x="3400040" y="2925506"/>
          <a:ext cx="2058789" cy="10293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Ruby (6536)</a:t>
          </a:r>
        </a:p>
      </dsp:txBody>
      <dsp:txXfrm>
        <a:off x="3400040" y="2925506"/>
        <a:ext cx="2058789" cy="1029394"/>
      </dsp:txXfrm>
    </dsp:sp>
    <dsp:sp modelId="{B539108B-90CA-4C58-A6C2-9A7591F04628}">
      <dsp:nvSpPr>
        <dsp:cNvPr id="0" name=""/>
        <dsp:cNvSpPr/>
      </dsp:nvSpPr>
      <dsp:spPr>
        <a:xfrm>
          <a:off x="3914737" y="4387246"/>
          <a:ext cx="2058789" cy="10293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Hostname (16196)</a:t>
          </a:r>
        </a:p>
      </dsp:txBody>
      <dsp:txXfrm>
        <a:off x="3914737" y="4387246"/>
        <a:ext cx="2058789" cy="1029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9F20-4605-40B9-8C5A-676A5DA50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DE877-294C-4E1C-A338-6A070B14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B1E3-A633-4EB5-89F2-9E2E607F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316C-1446-49EF-86EF-1BC44774AE0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4B21-737A-4868-BF87-6844A117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C55C1-7B91-4729-B1B4-F3CC3E59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FC3-0E68-43E3-B16B-15B24AEE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6F7E-8BBD-4D66-98BB-BFFE88CE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0F7BF-CBCC-41FC-97C2-706F61BD9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2EEC-7FB8-4EF9-BCFA-A8477742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316C-1446-49EF-86EF-1BC44774AE0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8302-6F45-4168-B485-08911A69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046F4-2AD5-4174-918A-15FF28B4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FC3-0E68-43E3-B16B-15B24AEE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27ED9-B722-4CB5-B90A-F7DAF960F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A84D2-1D75-4B25-9CDA-5C322FA28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0D81-271D-4690-A3E0-A22FE2DA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316C-1446-49EF-86EF-1BC44774AE0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237A-41E3-41B5-90AA-97141340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B150A-658A-409C-AD26-255F9FE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FC3-0E68-43E3-B16B-15B24AEE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0060-AD4D-4607-AAE1-0F353B37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02660-1CC8-4D98-BF92-3868285E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1491E-4492-4A0C-B7E4-FA8FE4EF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316C-1446-49EF-86EF-1BC44774AE0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4D1C0-1C4B-4428-88A1-C48C2BB7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5099-BF62-426D-A71A-5C03D3E4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FC3-0E68-43E3-B16B-15B24AEE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1F93-A51B-4550-813B-CD9268E0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D5A3E-B5B4-477D-AA1F-1DA521C7A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4209F-6C8F-457C-BAFC-16E0125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316C-1446-49EF-86EF-1BC44774AE0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F85D-078F-45D3-B1F8-C796A494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76DF-A2A4-42F2-9AFC-41590CB2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FC3-0E68-43E3-B16B-15B24AEE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7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4C61-1B77-4D02-9C8C-C50F32A2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18D51-BF90-4077-9FB7-C43E782A5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42CE8-68CA-473F-A543-4ABF2109A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46E43-A2A5-4A9A-8FF0-492D5CE3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316C-1446-49EF-86EF-1BC44774AE0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EFEBC-31F4-4FA7-A429-8B575F41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79CDC-1A49-45DD-8418-D01B47AA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FC3-0E68-43E3-B16B-15B24AEE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2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6A1C-4C3A-44E6-867E-0CC335CC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71D6-7927-43FF-8A5E-1C3DB548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51C97-3280-4879-833F-D282A28BB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13D77-1627-4D7D-987F-791161B3A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F6C13-EB3B-410F-8C28-89E7BEE50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54499-866F-4D46-B711-CCB1CE0C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316C-1446-49EF-86EF-1BC44774AE0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C182A-33B2-4516-95C7-6135E51B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BEE00-9AFB-413E-AFCD-0F220949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FC3-0E68-43E3-B16B-15B24AEE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6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6782-4053-400C-AD79-B82C52E3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332D1-1F46-4344-98F3-D3B39483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316C-1446-49EF-86EF-1BC44774AE0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6C644-F6D2-49CA-9E9C-7AB2CCE9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6F6AE-5516-49B1-8EEE-B1B453CE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FC3-0E68-43E3-B16B-15B24AEE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8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9B23-1404-4E0A-8F4C-D9E86602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316C-1446-49EF-86EF-1BC44774AE0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3A6DA-83E7-4045-AC35-299A7481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A09B-52E9-4F36-BCCA-F9162C84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FC3-0E68-43E3-B16B-15B24AEE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F640-BAD0-4888-9D63-A3382141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C72D-6FC8-4C88-A44D-1F60ABF02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7F75-4212-4D9D-80A9-BD1BFFE73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02B06-D655-4932-808C-FA550CB9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316C-1446-49EF-86EF-1BC44774AE0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04B0B-8690-4EFC-A6BA-FCD09DF7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FE44A-4CC7-4B55-82BD-A180B13E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FC3-0E68-43E3-B16B-15B24AEE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0E09-D430-4674-8798-F48ABECA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F8D91-5A53-4844-8E1E-2E2C185EC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134C1-040C-4D83-99C0-D6CCB5644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B7A70-5033-4563-9CF8-B2F9883C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316C-1446-49EF-86EF-1BC44774AE0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CE6E8-7115-41F4-9C06-824AB4EC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8D106-70E7-4415-8AB9-AA760561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2FC3-0E68-43E3-B16B-15B24AEE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2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59831-9801-491C-8598-DC1C4651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648DB-30CB-4B3E-8733-29EDE7F1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24C44-E2AB-41B4-87C8-88C99E600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316C-1446-49EF-86EF-1BC44774AE0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2E91-1B91-4404-B7A5-DA6FB766B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CADD8-003B-464F-8654-5E99E2E35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2FC3-0E68-43E3-B16B-15B24AEE5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BD08C0-C1A2-4370-9546-A8BF8B9A4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942074"/>
              </p:ext>
            </p:extLst>
          </p:nvPr>
        </p:nvGraphicFramePr>
        <p:xfrm>
          <a:off x="550505" y="363894"/>
          <a:ext cx="11168743" cy="6158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E5BA57-1169-48A2-AA70-371567F95A79}"/>
              </a:ext>
            </a:extLst>
          </p:cNvPr>
          <p:cNvSpPr txBox="1"/>
          <p:nvPr/>
        </p:nvSpPr>
        <p:spPr>
          <a:xfrm>
            <a:off x="550505" y="292963"/>
            <a:ext cx="305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INFECTED</a:t>
            </a:r>
          </a:p>
        </p:txBody>
      </p:sp>
    </p:spTree>
    <p:extLst>
      <p:ext uri="{BB962C8B-B14F-4D97-AF65-F5344CB8AC3E}">
        <p14:creationId xmlns:p14="http://schemas.microsoft.com/office/powerpoint/2010/main" val="281362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BD08C0-C1A2-4370-9546-A8BF8B9A4E15}"/>
              </a:ext>
            </a:extLst>
          </p:cNvPr>
          <p:cNvGraphicFramePr/>
          <p:nvPr/>
        </p:nvGraphicFramePr>
        <p:xfrm>
          <a:off x="550505" y="363894"/>
          <a:ext cx="11168743" cy="6158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99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BD08C0-C1A2-4370-9546-A8BF8B9A4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819055"/>
              </p:ext>
            </p:extLst>
          </p:nvPr>
        </p:nvGraphicFramePr>
        <p:xfrm>
          <a:off x="550505" y="1438182"/>
          <a:ext cx="5850295" cy="5083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9F2AA4-E83F-457D-9150-B918FDB4B2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430271"/>
              </p:ext>
            </p:extLst>
          </p:nvPr>
        </p:nvGraphicFramePr>
        <p:xfrm>
          <a:off x="6596198" y="1100829"/>
          <a:ext cx="4820485" cy="3974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6715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BD08C0-C1A2-4370-9546-A8BF8B9A4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957871"/>
              </p:ext>
            </p:extLst>
          </p:nvPr>
        </p:nvGraphicFramePr>
        <p:xfrm>
          <a:off x="550505" y="2547890"/>
          <a:ext cx="4820485" cy="3974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5D03711-8A2D-42D1-98D3-124F915E1B2B}"/>
              </a:ext>
            </a:extLst>
          </p:cNvPr>
          <p:cNvSpPr txBox="1"/>
          <p:nvPr/>
        </p:nvSpPr>
        <p:spPr>
          <a:xfrm>
            <a:off x="843379" y="594804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342660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F38949A-64C0-4A49-9AF0-8C03F4EEA1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5505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67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Haynes</dc:creator>
  <cp:lastModifiedBy>Julie Haynes</cp:lastModifiedBy>
  <cp:revision>11</cp:revision>
  <dcterms:created xsi:type="dcterms:W3CDTF">2019-09-02T16:52:52Z</dcterms:created>
  <dcterms:modified xsi:type="dcterms:W3CDTF">2020-07-21T16:03:29Z</dcterms:modified>
</cp:coreProperties>
</file>