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293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2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6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08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532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47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74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9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18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1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81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5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2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6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5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4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6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7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58369"/>
            <a:ext cx="7315200" cy="1825096"/>
          </a:xfrm>
        </p:spPr>
        <p:txBody>
          <a:bodyPr>
            <a:normAutofit fontScale="90000"/>
          </a:bodyPr>
          <a:lstStyle/>
          <a:p>
            <a:r>
              <a:rPr dirty="0"/>
              <a:t>Sistema de </a:t>
            </a:r>
            <a:r>
              <a:rPr dirty="0" err="1"/>
              <a:t>Gestión</a:t>
            </a:r>
            <a:r>
              <a:rPr dirty="0"/>
              <a:t> para </a:t>
            </a:r>
            <a:r>
              <a:rPr dirty="0" err="1"/>
              <a:t>Estanco</a:t>
            </a:r>
            <a:r>
              <a:rPr dirty="0"/>
              <a:t> </a:t>
            </a:r>
            <a:r>
              <a:rPr dirty="0" err="1"/>
              <a:t>Multisede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2211" y="3383465"/>
            <a:ext cx="7315200" cy="1825096"/>
          </a:xfrm>
        </p:spPr>
        <p:txBody>
          <a:bodyPr>
            <a:normAutofit lnSpcReduction="10000"/>
          </a:bodyPr>
          <a:lstStyle/>
          <a:p>
            <a:r>
              <a:rPr dirty="0"/>
              <a:t>Proyecto Final - Base de Datos</a:t>
            </a:r>
          </a:p>
          <a:p>
            <a:r>
              <a:rPr dirty="0"/>
              <a:t>Nombre: </a:t>
            </a:r>
            <a:endParaRPr lang="es-ES" dirty="0"/>
          </a:p>
          <a:p>
            <a:r>
              <a:rPr lang="es-ES" dirty="0"/>
              <a:t>Oscar Alexander </a:t>
            </a:r>
            <a:r>
              <a:rPr lang="es-ES" dirty="0" err="1"/>
              <a:t>Cutiva</a:t>
            </a:r>
            <a:endParaRPr lang="es-ES" dirty="0"/>
          </a:p>
          <a:p>
            <a:r>
              <a:rPr lang="es-ES" dirty="0"/>
              <a:t>Henry casanova</a:t>
            </a:r>
            <a:endParaRPr dirty="0"/>
          </a:p>
          <a:p>
            <a:r>
              <a:rPr dirty="0" err="1"/>
              <a:t>Fecha</a:t>
            </a:r>
            <a:r>
              <a:rPr dirty="0"/>
              <a:t>: Mayo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Planteamiento</a:t>
            </a:r>
            <a:r>
              <a:rPr dirty="0"/>
              <a:t> del </a:t>
            </a:r>
            <a:r>
              <a:rPr dirty="0" err="1"/>
              <a:t>Problema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678654"/>
            <a:ext cx="7955280" cy="4069080"/>
          </a:xfrm>
        </p:spPr>
        <p:txBody>
          <a:bodyPr/>
          <a:lstStyle/>
          <a:p>
            <a:r>
              <a:rPr dirty="0"/>
              <a:t>Los </a:t>
            </a:r>
            <a:r>
              <a:rPr dirty="0" err="1"/>
              <a:t>estancos</a:t>
            </a:r>
            <a:r>
              <a:rPr dirty="0"/>
              <a:t> con </a:t>
            </a:r>
            <a:r>
              <a:rPr dirty="0" err="1"/>
              <a:t>múltiples</a:t>
            </a:r>
            <a:r>
              <a:rPr dirty="0"/>
              <a:t> </a:t>
            </a:r>
            <a:r>
              <a:rPr dirty="0" err="1"/>
              <a:t>sedes</a:t>
            </a:r>
            <a:r>
              <a:rPr dirty="0"/>
              <a:t> </a:t>
            </a:r>
            <a:r>
              <a:rPr dirty="0" err="1"/>
              <a:t>presentan</a:t>
            </a:r>
            <a:r>
              <a:rPr dirty="0"/>
              <a:t> </a:t>
            </a:r>
            <a:r>
              <a:rPr dirty="0" err="1"/>
              <a:t>dificultades</a:t>
            </a:r>
            <a:r>
              <a:rPr dirty="0"/>
              <a:t> para </a:t>
            </a:r>
            <a:r>
              <a:rPr dirty="0" err="1"/>
              <a:t>gestionar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inventario</a:t>
            </a:r>
            <a:r>
              <a:rPr dirty="0"/>
              <a:t>, </a:t>
            </a:r>
            <a:r>
              <a:rPr dirty="0" err="1"/>
              <a:t>controlar</a:t>
            </a:r>
            <a:r>
              <a:rPr dirty="0"/>
              <a:t> las </a:t>
            </a:r>
            <a:r>
              <a:rPr dirty="0" err="1"/>
              <a:t>ventas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ubicación</a:t>
            </a:r>
            <a:r>
              <a:rPr dirty="0"/>
              <a:t>, y </a:t>
            </a:r>
            <a:r>
              <a:rPr dirty="0" err="1"/>
              <a:t>realizar</a:t>
            </a:r>
            <a:r>
              <a:rPr dirty="0"/>
              <a:t> </a:t>
            </a:r>
            <a:r>
              <a:rPr dirty="0" err="1"/>
              <a:t>seguimiento</a:t>
            </a:r>
            <a:r>
              <a:rPr dirty="0"/>
              <a:t> de </a:t>
            </a:r>
            <a:r>
              <a:rPr dirty="0" err="1"/>
              <a:t>clientes</a:t>
            </a:r>
            <a:r>
              <a:rPr dirty="0"/>
              <a:t> y </a:t>
            </a:r>
            <a:r>
              <a:rPr dirty="0" err="1"/>
              <a:t>proveedores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Diseñar una base de datos relacional en MySQL</a:t>
            </a:r>
          </a:p>
          <a:p>
            <a:r>
              <a:t>- Implementar un modelo seguro con usuarios y roles</a:t>
            </a:r>
          </a:p>
          <a:p>
            <a:r>
              <a:t>- Automatizar procesos mediante procedimientos y triggers</a:t>
            </a:r>
          </a:p>
          <a:p>
            <a:r>
              <a:t>- Facilitar la trazabilidad de ventas, productos y clientes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 Entidad-Relación (MER)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Modelo MER diseñado en dbdiagram.io, incluye seguridad y entidades del negocio.</a:t>
            </a:r>
          </a:p>
        </p:txBody>
      </p:sp>
      <p:pic>
        <p:nvPicPr>
          <p:cNvPr id="5" name="Imagen 4" descr="Interfaz de usuario gráfica, Diagrama&#10;&#10;El contenido generado por IA puede ser incorrecto.">
            <a:extLst>
              <a:ext uri="{FF2B5EF4-FFF2-40B4-BE49-F238E27FC236}">
                <a16:creationId xmlns:a16="http://schemas.microsoft.com/office/drawing/2014/main" id="{1DA05CE1-637A-F510-0CF1-E090C11B5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317" y="3219996"/>
            <a:ext cx="3599848" cy="31808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Este sistema permite optimizar la gestión de un estanco multisede mediante un modelo relacional robusto, automatización de tareas, y control seguro de accesos.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Entregables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Repositorio GitHub (rama feature/project)</a:t>
            </a:r>
          </a:p>
          <a:p>
            <a:r>
              <a:t>- Video Pitch (YouTube o Drive)</a:t>
            </a:r>
          </a:p>
          <a:p>
            <a:r>
              <a:t>- Código fuente .zip</a:t>
            </a:r>
          </a:p>
          <a:p>
            <a:r>
              <a:t>- Presentación PDF</a:t>
            </a:r>
          </a:p>
          <a:p>
            <a:r>
              <a:t>- Documento técnico y capturas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4</TotalTime>
  <Words>166</Words>
  <Application>Microsoft Office PowerPoint</Application>
  <PresentationFormat>Presentación en pantalla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Estela de condensación</vt:lpstr>
      <vt:lpstr>Sistema de Gestión para Estanco Multisede</vt:lpstr>
      <vt:lpstr>Planteamiento del Problema</vt:lpstr>
      <vt:lpstr>Objetivos</vt:lpstr>
      <vt:lpstr>Modelo Entidad-Relación (MER)</vt:lpstr>
      <vt:lpstr>Conclusiones</vt:lpstr>
      <vt:lpstr>Entregables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Administrator</dc:creator>
  <cp:keywords/>
  <dc:description>generated using python-pptx</dc:description>
  <cp:lastModifiedBy>PAULA ANDREA OLAYA CASANOVA</cp:lastModifiedBy>
  <cp:revision>3</cp:revision>
  <dcterms:created xsi:type="dcterms:W3CDTF">2013-01-27T09:14:16Z</dcterms:created>
  <dcterms:modified xsi:type="dcterms:W3CDTF">2025-05-19T01:07:36Z</dcterms:modified>
  <cp:category/>
</cp:coreProperties>
</file>