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Playfair Display" panose="020B060402020202020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A12F48-7BA6-4A03-8FB9-1C9F1BFEFC43}">
  <a:tblStyle styleId="{D3A12F48-7BA6-4A03-8FB9-1C9F1BFEF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550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20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529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32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93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57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478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59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333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33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649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7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324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178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4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81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74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55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19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66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37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86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ko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017600"/>
            <a:ext cx="2951400" cy="158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FnW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303888" y="3275955"/>
            <a:ext cx="2951400" cy="70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ko"/>
              <a:t>   </a:t>
            </a:r>
            <a:r>
              <a:rPr lang="ko" sz="1400"/>
              <a:t>Leader </a:t>
            </a:r>
            <a:r>
              <a:rPr lang="ko"/>
              <a:t>   :    </a:t>
            </a:r>
            <a:r>
              <a:rPr lang="ko" sz="1200"/>
              <a:t>Shin HyunMin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ko"/>
              <a:t>   </a:t>
            </a:r>
            <a:r>
              <a:rPr lang="ko" sz="1400"/>
              <a:t>Member  </a:t>
            </a:r>
            <a:r>
              <a:rPr lang="ko"/>
              <a:t>:    </a:t>
            </a:r>
            <a:r>
              <a:rPr lang="ko" sz="1200"/>
              <a:t>Kim  HyungJun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ko" sz="1200"/>
              <a:t>		         Lee   JiHyun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ko" sz="1200"/>
              <a:t>		         Jang HeeSeong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DB ERD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r="34785" b="2391"/>
          <a:stretch/>
        </p:blipFill>
        <p:spPr>
          <a:xfrm>
            <a:off x="2279175" y="136625"/>
            <a:ext cx="6614376" cy="4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CLASS DIAGRAM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00" y="1044775"/>
            <a:ext cx="7323204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/>
              <a:t>CLASS DIAGRAM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8" y="1122400"/>
            <a:ext cx="8611726" cy="355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/>
              <a:t>CLASS DIAGRAM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5" y="1120925"/>
            <a:ext cx="8221575" cy="370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/>
              <a:t>CLASS DIAGRAM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9850"/>
            <a:ext cx="8679900" cy="37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IMPLEMENTATION FUNCTION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38" y="1059550"/>
            <a:ext cx="6793334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/>
              <a:t>IMPLEMENTATION FUNCTION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2862" y="1017450"/>
            <a:ext cx="6793334" cy="382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600" y="1331100"/>
            <a:ext cx="4414801" cy="3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/>
              <a:t>IMPLEMENTATION FUNCTION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9650"/>
            <a:ext cx="6914986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550" y="2096250"/>
            <a:ext cx="42511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/>
              <a:t>IMPLEMENTATION FUNCTION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75" y="1017450"/>
            <a:ext cx="5843923" cy="36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600" y="1463475"/>
            <a:ext cx="4405950" cy="25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/>
              <a:t>IMPLEMENTATION FUNCTION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6129648" cy="382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800" y="2297830"/>
            <a:ext cx="4034901" cy="18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INDEX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SUMMARY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Planning Focus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Use Function  &amp;  Development Environment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Researching Schedule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Role Sharing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Expected Problem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Entity Relationship Diagram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Class Diagram</a:t>
            </a:r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ko"/>
              <a:t>Implementation Function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/>
              <a:t>IMPLEMENTATION FUNCTION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38" y="1099650"/>
            <a:ext cx="6521319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/>
              <a:t>아쉬운 점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검색 api 를 사용하여 json 타입의 자료들을 사용하지 못함.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Git / SourceTree 를 사용하면서 발생한 오류가 많았음.</a:t>
            </a:r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ko"/>
              <a:t>이미지가 포함된 도서관 DB 를 구하지 못함.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31375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SUMMARY</a:t>
            </a:r>
          </a:p>
        </p:txBody>
      </p:sp>
      <p:sp>
        <p:nvSpPr>
          <p:cNvPr id="72" name="Shape 72"/>
          <p:cNvSpPr/>
          <p:nvPr/>
        </p:nvSpPr>
        <p:spPr>
          <a:xfrm>
            <a:off x="830375" y="2098575"/>
            <a:ext cx="1683300" cy="1620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sz="15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ko" sz="1500" b="1">
                <a:solidFill>
                  <a:schemeClr val="lt1"/>
                </a:solidFill>
              </a:rPr>
              <a:t>Book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ko" sz="1500" b="1">
                <a:solidFill>
                  <a:schemeClr val="lt1"/>
                </a:solidFill>
              </a:rPr>
              <a:t>Integration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ko" sz="1500" b="1">
                <a:solidFill>
                  <a:schemeClr val="lt1"/>
                </a:solidFill>
              </a:rPr>
              <a:t> Search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500" b="1">
              <a:solidFill>
                <a:schemeClr val="lt1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697400" y="2098575"/>
            <a:ext cx="1620600" cy="1620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ko" sz="1600" b="1">
                <a:solidFill>
                  <a:schemeClr val="lt1"/>
                </a:solidFill>
              </a:rPr>
              <a:t>Real Time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ko" sz="1600" b="1">
                <a:solidFill>
                  <a:schemeClr val="lt1"/>
                </a:solidFill>
              </a:rPr>
              <a:t>Seat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ko" sz="1300" b="1">
                <a:solidFill>
                  <a:schemeClr val="lt1"/>
                </a:solidFill>
              </a:rPr>
              <a:t>Reservation</a:t>
            </a:r>
          </a:p>
        </p:txBody>
      </p:sp>
      <p:sp>
        <p:nvSpPr>
          <p:cNvPr id="74" name="Shape 74"/>
          <p:cNvSpPr/>
          <p:nvPr/>
        </p:nvSpPr>
        <p:spPr>
          <a:xfrm>
            <a:off x="3763888" y="2098575"/>
            <a:ext cx="1620600" cy="1620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ko" sz="1500" b="1">
                <a:solidFill>
                  <a:schemeClr val="lt1"/>
                </a:solidFill>
              </a:rPr>
              <a:t>Book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ko" sz="1200" b="1">
                <a:solidFill>
                  <a:schemeClr val="lt1"/>
                </a:solidFill>
              </a:rPr>
              <a:t>Secondhand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ko" sz="1300" b="1">
                <a:solidFill>
                  <a:schemeClr val="lt1"/>
                </a:solidFill>
              </a:rPr>
              <a:t>Transaction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PLANNING FOCUS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762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Book Information Offer System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Reliable Second-hand Transaction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Time Seat Reservation Service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Duplicated Reservation Prevention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 Search Function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Customized Book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FUNCTIONS &amp; DEVELOPMENT ENV.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Usage language : JAVA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Development Tool : Eclipse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DataBase : Oracle Database Express Edition 11g Release 2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Server :  Apache Tomcat 8.0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Other : HTML5, CSS, JavaScript, JSTL, JQuery, Ajax, Json, BootStrap,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Open API, Socket, MVC2, Git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59300" y="1627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SCHEDULING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242813" y="955225"/>
          <a:ext cx="8658375" cy="3810000"/>
        </p:xfrm>
        <a:graphic>
          <a:graphicData uri="http://schemas.openxmlformats.org/drawingml/2006/table">
            <a:tbl>
              <a:tblPr>
                <a:noFill/>
                <a:tableStyleId>{D3A12F48-7BA6-4A03-8FB9-1C9F1BFEFC43}</a:tableStyleId>
              </a:tblPr>
              <a:tblGrid>
                <a:gridCol w="733950"/>
                <a:gridCol w="963425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개발 내용</a:t>
                      </a:r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일정 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81000"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1주차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2주차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3주차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4주차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설계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기능구현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Diagram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DB설계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</a:tr>
              <a:tr h="3810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구현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DB연동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UI구현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기능 구현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테스트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중간테스트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최종테스트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FUNCTIONS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454925" y="141865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9" name="Shape 99"/>
          <p:cNvGraphicFramePr/>
          <p:nvPr/>
        </p:nvGraphicFramePr>
        <p:xfrm>
          <a:off x="358325" y="1072610"/>
          <a:ext cx="8460650" cy="3615400"/>
        </p:xfrm>
        <a:graphic>
          <a:graphicData uri="http://schemas.openxmlformats.org/drawingml/2006/table">
            <a:tbl>
              <a:tblPr>
                <a:noFill/>
                <a:tableStyleId>{D3A12F48-7BA6-4A03-8FB9-1C9F1BFEFC43}</a:tableStyleId>
              </a:tblPr>
              <a:tblGrid>
                <a:gridCol w="1952500"/>
                <a:gridCol w="3011150"/>
                <a:gridCol w="3497000"/>
              </a:tblGrid>
              <a:tr h="503475">
                <a:tc rowSpan="3"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Book Integration Function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Integration Book Searching Service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각 도서관 보유 도서 통합 검색 (저자, 서명, 출판사 등 분류 검색 가능) 서비스 제공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Multi-Lingual Input Machine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다국어 입력기를 통한 다양한 검색 서비스 제공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Book Direct Rent Service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통합 로그인 시스템으로 인한 빠른 대여 서비스 제공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0">
                <a:tc rowSpan="4"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Library Page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Book Information Offer Service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도서의 대출 가능 유무/ 위치 정보/ 대출예약가능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Recommendation Book Information Offer Service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대출 건수를 바탕으로 한 추천 도서 정보 서비스 제공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QnA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댓글을 통한 원활한 소통 서비스 제공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Seat Reservation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실시간 예약 현황 및 예약 가능 서비스 제공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0">
                <a:tc rowSpan="3"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Second-Hand Book Transation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Secondhand Book Transaction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중간 매체인 도서관을 통한 판매자의 신뢰 보증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Wish List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예약 도서의 판매 가능 유무 확인 및 구매 기능 제공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Card Payment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카드 결제를 통한 간편 전자거래 서비스 제공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ROLE SHARING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242200" y="1345835"/>
          <a:ext cx="8460650" cy="2857380"/>
        </p:xfrm>
        <a:graphic>
          <a:graphicData uri="http://schemas.openxmlformats.org/drawingml/2006/table">
            <a:tbl>
              <a:tblPr>
                <a:noFill/>
                <a:tableStyleId>{D3A12F48-7BA6-4A03-8FB9-1C9F1BFEFC43}</a:tableStyleId>
              </a:tblPr>
              <a:tblGrid>
                <a:gridCol w="1610950"/>
                <a:gridCol w="1681150"/>
                <a:gridCol w="5168550"/>
              </a:tblGrid>
              <a:tr h="697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Shin HyunMin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통합페이지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도서검색, 도서관/무인반납존, 도서신청, 이용안내 , 마이페이지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Kim  HyungJun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통합페이지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로그인, 회원가입, ID찾기, PW찾기 , 관리자페이지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Lee   JiHyun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도서관페이지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도서검색, 추천도서, QNA, NOTICE, 예약페이지 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Jang HeeSeong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중고장터페이지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판매신청, 판매승인, 판매리스트, 판매정보, 결제 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"/>
              <a:t>EXPECTED PROBLEMS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ko"/>
              <a:t>Amount of Book Information DB Setting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700"/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ko"/>
              <a:t>CSS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700"/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ko"/>
              <a:t>Use of GitHub  &amp;  Interlock</a:t>
            </a:r>
          </a:p>
          <a:p>
            <a:pPr marL="0" lvl="0" indent="0" rtl="0">
              <a:spcBef>
                <a:spcPts val="0"/>
              </a:spcBef>
              <a:buNone/>
            </a:pPr>
            <a:endParaRPr sz="700"/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ko"/>
              <a:t>Real-time Seat Reservation Overlap Prevention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408</Words>
  <Application>Microsoft Office PowerPoint</Application>
  <PresentationFormat>화면 슬라이드 쇼(16:9)</PresentationFormat>
  <Paragraphs>138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Playfair Display</vt:lpstr>
      <vt:lpstr>Arial</vt:lpstr>
      <vt:lpstr>Lato</vt:lpstr>
      <vt:lpstr>Coral</vt:lpstr>
      <vt:lpstr>FnW</vt:lpstr>
      <vt:lpstr>INDEX</vt:lpstr>
      <vt:lpstr>SUMMARY</vt:lpstr>
      <vt:lpstr>PLANNING FOCUS</vt:lpstr>
      <vt:lpstr>FUNCTIONS &amp; DEVELOPMENT ENV.</vt:lpstr>
      <vt:lpstr>SCHEDULING</vt:lpstr>
      <vt:lpstr>FUNCTIONS  </vt:lpstr>
      <vt:lpstr>ROLE SHARING</vt:lpstr>
      <vt:lpstr>EXPECTED PROBLEMS </vt:lpstr>
      <vt:lpstr>DB ERD</vt:lpstr>
      <vt:lpstr>CLASS DIAGRAM</vt:lpstr>
      <vt:lpstr>CLASS DIAGRAM </vt:lpstr>
      <vt:lpstr>CLASS DIAGRAM </vt:lpstr>
      <vt:lpstr>CLASS DIAGRAM </vt:lpstr>
      <vt:lpstr>IMPLEMENTATION FUNCTION</vt:lpstr>
      <vt:lpstr>IMPLEMENTATION FUNCTION</vt:lpstr>
      <vt:lpstr>IMPLEMENTATION FUNCTION</vt:lpstr>
      <vt:lpstr>IMPLEMENTATION FUNCTION</vt:lpstr>
      <vt:lpstr>IMPLEMENTATION FUNCTION</vt:lpstr>
      <vt:lpstr>IMPLEMENTATION FUNCTION</vt:lpstr>
      <vt:lpstr>아쉬운 점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FnW</dc:title>
  <cp:lastModifiedBy>장희성</cp:lastModifiedBy>
  <cp:revision>3</cp:revision>
  <dcterms:modified xsi:type="dcterms:W3CDTF">2017-12-31T08:01:44Z</dcterms:modified>
</cp:coreProperties>
</file>