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43cca683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43cca683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43cca683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43cca683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43cca683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43cca683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3ef0084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3ef0084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43cca6835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43cca683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43cca6835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43cca6835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43cca683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43cca683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43cca675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43cca675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43cca675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43cca675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43cca675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43cca675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43cca675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43cca675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3cca675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43cca675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43cca675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43cca675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43cca675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43cca675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43cca68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43cca68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SIFT-Reconstruction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Luke McMahon and Jason Heflinger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 rot="470582">
            <a:off x="664503" y="706054"/>
            <a:ext cx="3310871" cy="34368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 rot="313">
            <a:off x="674557" y="701854"/>
            <a:ext cx="3291000" cy="344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4647000" y="520450"/>
            <a:ext cx="4497000" cy="6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>
                <a:solidFill>
                  <a:schemeClr val="lt1"/>
                </a:solidFill>
              </a:rPr>
              <a:t>KNN Match and Lowe’s Ratio Test</a:t>
            </a:r>
            <a:endParaRPr sz="2980">
              <a:solidFill>
                <a:schemeClr val="lt1"/>
              </a:solidFill>
            </a:endParaRPr>
          </a:p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4872900" y="1078450"/>
            <a:ext cx="40452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>
                <a:solidFill>
                  <a:srgbClr val="EFEFEF"/>
                </a:solidFill>
              </a:rPr>
              <a:t>KNN match doesn’t just find the best match</a:t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>
                <a:solidFill>
                  <a:srgbClr val="EFEFEF"/>
                </a:solidFill>
              </a:rPr>
              <a:t>It instead finds the k best matches (k=2 in this case)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>
                <a:solidFill>
                  <a:srgbClr val="EFEFEF"/>
                </a:solidFill>
              </a:rPr>
              <a:t>Lowe’s ratio test used to to ensure no close </a:t>
            </a:r>
            <a:r>
              <a:rPr lang="en">
                <a:solidFill>
                  <a:srgbClr val="EFEFEF"/>
                </a:solidFill>
              </a:rPr>
              <a:t>second match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>
                <a:solidFill>
                  <a:srgbClr val="EFEFEF"/>
                </a:solidFill>
              </a:rPr>
              <a:t>Lowe’s done to ensure features are unique in each image and are not weak correlations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00" y="881525"/>
            <a:ext cx="3012525" cy="31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65500" y="222450"/>
            <a:ext cx="4045200" cy="7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RANSAC</a:t>
            </a:r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369600" y="1028800"/>
            <a:ext cx="3948000" cy="3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100">
                <a:solidFill>
                  <a:schemeClr val="dk1"/>
                </a:solidFill>
              </a:rPr>
              <a:t>Once reasonable feature matches are left, we use RANSAC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100">
                <a:solidFill>
                  <a:schemeClr val="dk1"/>
                </a:solidFill>
              </a:rPr>
              <a:t>RANSAC ensures only points that correspond to one homography chosen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100">
                <a:solidFill>
                  <a:schemeClr val="dk1"/>
                </a:solidFill>
              </a:rPr>
              <a:t>Through doing this, only good correspondences are chosen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 rot="346878">
            <a:off x="4822991" y="901991"/>
            <a:ext cx="4136741" cy="31780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 rot="250">
            <a:off x="4826445" y="899978"/>
            <a:ext cx="4129500" cy="318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850" y="1028800"/>
            <a:ext cx="3948050" cy="296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1673250" y="838950"/>
            <a:ext cx="5797500" cy="30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have good correspondences, as seen in this demo: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4460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Reconstruction:</a:t>
            </a:r>
            <a:endParaRPr i="1"/>
          </a:p>
        </p:txBody>
      </p:sp>
      <p:sp>
        <p:nvSpPr>
          <p:cNvPr id="155" name="Google Shape;155;p25"/>
          <p:cNvSpPr txBox="1"/>
          <p:nvPr/>
        </p:nvSpPr>
        <p:spPr>
          <a:xfrm>
            <a:off x="4793225" y="196075"/>
            <a:ext cx="43509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b="1" i="1" lang="en" sz="1900">
                <a:latin typeface="Proxima Nova"/>
                <a:ea typeface="Proxima Nova"/>
                <a:cs typeface="Proxima Nova"/>
                <a:sym typeface="Proxima Nova"/>
              </a:rPr>
              <a:t>SIFT</a:t>
            </a: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 is wonderful for grabbing correspondences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Fails to prioritize the points we want/need.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Leads to a lack critical information for automatic 3D reconstruction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However, if we had this we could get</a:t>
            </a: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 3D coordinates, use plane fitting with RANSAC, take each point close to it, map to the plane and convex hull for polygons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4460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Image Stitching</a:t>
            </a:r>
            <a:endParaRPr i="1"/>
          </a:p>
        </p:txBody>
      </p:sp>
      <p:sp>
        <p:nvSpPr>
          <p:cNvPr id="161" name="Google Shape;161;p26"/>
          <p:cNvSpPr txBox="1"/>
          <p:nvPr/>
        </p:nvSpPr>
        <p:spPr>
          <a:xfrm>
            <a:off x="4924850" y="1228575"/>
            <a:ext cx="40014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roxima Nova"/>
                <a:ea typeface="Proxima Nova"/>
                <a:cs typeface="Proxima Nova"/>
                <a:sym typeface="Proxima Nova"/>
              </a:rPr>
              <a:t>Despite SIFTs inability to handle creating a 3D model, which was our initial purpose, we found that it was very useful at other applications such as Image Stitching. This can be seen in the following demo: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4681250" y="526350"/>
            <a:ext cx="39873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-"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Unfortunately, SIFT is not amazing for automatic 3D model reconstruction.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-"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Even so, it has many computer vision applications that it can fully automate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-"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Because of this, it is a very useful algorithm with regards to computer vision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/>
        </p:nvSpPr>
        <p:spPr>
          <a:xfrm>
            <a:off x="4911600" y="382675"/>
            <a:ext cx="423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14820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600"/>
              <a:t>QUESTIONS?</a:t>
            </a:r>
            <a:endParaRPr sz="10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rot="279638">
            <a:off x="5545564" y="1458190"/>
            <a:ext cx="3367234" cy="20885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306">
            <a:off x="5545600" y="1458125"/>
            <a:ext cx="3367200" cy="20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SIFT? (Scale Invariant Feature Transform)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530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Introduced by David Lowe in 1999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 computer vision </a:t>
            </a:r>
            <a:r>
              <a:rPr lang="en"/>
              <a:t>technique</a:t>
            </a:r>
            <a:r>
              <a:rPr lang="en"/>
              <a:t> used for detecting and describing local features in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Widely used now for various applications such as image matching, object recognition, and image stitching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We will be using it attempt 3D model reconstruction from 2 images!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750" y="1563725"/>
            <a:ext cx="3220800" cy="1872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90250" y="526350"/>
            <a:ext cx="3884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Does </a:t>
            </a:r>
            <a:r>
              <a:rPr b="1" i="1" lang="en" sz="4000"/>
              <a:t>SIFT</a:t>
            </a:r>
            <a:r>
              <a:rPr lang="en" sz="4000"/>
              <a:t> Work?</a:t>
            </a:r>
            <a:endParaRPr sz="4000"/>
          </a:p>
        </p:txBody>
      </p:sp>
      <p:sp>
        <p:nvSpPr>
          <p:cNvPr id="75" name="Google Shape;75;p15"/>
          <p:cNvSpPr txBox="1"/>
          <p:nvPr>
            <p:ph idx="4294967295" type="subTitle"/>
          </p:nvPr>
        </p:nvSpPr>
        <p:spPr>
          <a:xfrm>
            <a:off x="4686725" y="775950"/>
            <a:ext cx="4079700" cy="3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Scale-space extrema detection</a:t>
            </a:r>
            <a:endParaRPr b="1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Keypoint localization</a:t>
            </a:r>
            <a:endParaRPr b="1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Orientation assignment</a:t>
            </a:r>
            <a:endParaRPr b="1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Descriptor  generalization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 rot="307461">
            <a:off x="4849201" y="1128325"/>
            <a:ext cx="4064144" cy="2767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254">
            <a:off x="4850577" y="1127292"/>
            <a:ext cx="4061700" cy="276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199100"/>
            <a:ext cx="4045200" cy="10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/>
              <a:t>Scale-Space Extrema Detection</a:t>
            </a:r>
            <a:endParaRPr sz="2980"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265500" y="1422124"/>
            <a:ext cx="4045200" cy="30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SIFT creates a series of progressively blurred versions of the original image, called the scale-space representation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Using DoG (Difference of Gaussians), we can now identify potential keypoints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996" y="1219396"/>
            <a:ext cx="3869840" cy="2623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 rot="307461">
            <a:off x="277201" y="1040425"/>
            <a:ext cx="4064144" cy="2767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 rot="254">
            <a:off x="278577" y="1039392"/>
            <a:ext cx="4061700" cy="276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4833175" y="199100"/>
            <a:ext cx="4045200" cy="6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>
                <a:solidFill>
                  <a:schemeClr val="lt1"/>
                </a:solidFill>
              </a:rPr>
              <a:t>Keypoint Localization</a:t>
            </a:r>
            <a:endParaRPr sz="2980">
              <a:solidFill>
                <a:schemeClr val="lt1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4833175" y="1028700"/>
            <a:ext cx="40452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-"/>
            </a:pPr>
            <a:r>
              <a:rPr lang="en">
                <a:solidFill>
                  <a:srgbClr val="EFEFEF"/>
                </a:solidFill>
              </a:rPr>
              <a:t>Once potential keypoints are found, we apply a precise </a:t>
            </a:r>
            <a:r>
              <a:rPr lang="en">
                <a:solidFill>
                  <a:srgbClr val="EFEFEF"/>
                </a:solidFill>
              </a:rPr>
              <a:t>localization</a:t>
            </a:r>
            <a:r>
              <a:rPr lang="en">
                <a:solidFill>
                  <a:srgbClr val="EFEFEF"/>
                </a:solidFill>
              </a:rPr>
              <a:t> to eliminate unstable keypoints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-"/>
            </a:pPr>
            <a:r>
              <a:rPr lang="en">
                <a:solidFill>
                  <a:srgbClr val="EFEFEF"/>
                </a:solidFill>
              </a:rPr>
              <a:t>This localization is done by fitting a quadratic function to nearby samples to reject keypoints with low contrast 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13" y="1124800"/>
            <a:ext cx="3864125" cy="25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 rot="434451">
            <a:off x="5407408" y="929082"/>
            <a:ext cx="3165646" cy="30353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 rot="327">
            <a:off x="5414752" y="925693"/>
            <a:ext cx="3150900" cy="304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265500" y="199100"/>
            <a:ext cx="4045200" cy="10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/>
              <a:t>Orientation Assignment</a:t>
            </a:r>
            <a:endParaRPr sz="2980"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265500" y="1422124"/>
            <a:ext cx="4045200" cy="30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Each keypoint is now assigned an orientation to make the feature invariant to image rotation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This is done using a local orientation histogram in the neighborhood of each keypoint based on gradient orientations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725" y="1007063"/>
            <a:ext cx="2920575" cy="28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 rot="470582">
            <a:off x="664503" y="706054"/>
            <a:ext cx="3310871" cy="34368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 rot="313">
            <a:off x="674557" y="701854"/>
            <a:ext cx="3291000" cy="344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4647000" y="138975"/>
            <a:ext cx="4497000" cy="5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>
                <a:solidFill>
                  <a:schemeClr val="lt1"/>
                </a:solidFill>
              </a:rPr>
              <a:t>Descriptor Generalization</a:t>
            </a:r>
            <a:endParaRPr sz="298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4833175" y="595350"/>
            <a:ext cx="4045200" cy="3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-"/>
            </a:pPr>
            <a:r>
              <a:rPr lang="en">
                <a:solidFill>
                  <a:srgbClr val="EFEFEF"/>
                </a:solidFill>
              </a:rPr>
              <a:t>Each keypoint is given a feature descriptor for the local image region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-"/>
            </a:pPr>
            <a:r>
              <a:rPr lang="en">
                <a:solidFill>
                  <a:srgbClr val="EFEFEF"/>
                </a:solidFill>
              </a:rPr>
              <a:t>This is done by capturing the </a:t>
            </a:r>
            <a:r>
              <a:rPr lang="en">
                <a:solidFill>
                  <a:srgbClr val="EFEFEF"/>
                </a:solidFill>
              </a:rPr>
              <a:t>appearance</a:t>
            </a:r>
            <a:r>
              <a:rPr lang="en">
                <a:solidFill>
                  <a:srgbClr val="EFEFEF"/>
                </a:solidFill>
              </a:rPr>
              <a:t> and gradient information from the keypoint neighborhood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Char char="-"/>
            </a:pPr>
            <a:r>
              <a:rPr lang="en">
                <a:solidFill>
                  <a:srgbClr val="EFEFEF"/>
                </a:solidFill>
              </a:rPr>
              <a:t>This descriptor is robust to scale and rotation, but only partially to illumination and affine transformations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00" y="813113"/>
            <a:ext cx="3065750" cy="32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117" name="Google Shape;117;p20"/>
          <p:cNvSpPr txBox="1"/>
          <p:nvPr>
            <p:ph idx="4294967295" type="subTitle"/>
          </p:nvPr>
        </p:nvSpPr>
        <p:spPr>
          <a:xfrm>
            <a:off x="4376950" y="775950"/>
            <a:ext cx="4389600" cy="3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Flann-Based Matcher</a:t>
            </a:r>
            <a:endParaRPr b="1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KNN Match and Lowe’s Ratio Test</a:t>
            </a:r>
            <a:endParaRPr b="1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RANSAC</a:t>
            </a:r>
            <a:endParaRPr b="1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Profit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 rot="468453">
            <a:off x="5191618" y="464867"/>
            <a:ext cx="3489245" cy="36057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297">
            <a:off x="5201945" y="460465"/>
            <a:ext cx="3468600" cy="361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71550" y="229975"/>
            <a:ext cx="4497000" cy="5580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/>
              <a:t>Flann Based Matcher</a:t>
            </a:r>
            <a:endParaRPr sz="2980"/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297450" y="794650"/>
            <a:ext cx="4045200" cy="3952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1000’s of features detected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Not too many work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Flann Based Matcher </a:t>
            </a:r>
            <a:r>
              <a:rPr lang="en">
                <a:solidFill>
                  <a:schemeClr val="dk1"/>
                </a:solidFill>
              </a:rPr>
              <a:t>constructs a k-dimensional space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>
                <a:solidFill>
                  <a:schemeClr val="dk1"/>
                </a:solidFill>
              </a:rPr>
              <a:t>It then searches for matches using the feature distance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425" y="559600"/>
            <a:ext cx="3291000" cy="3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