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4" r:id="rId4"/>
    <p:sldId id="268" r:id="rId5"/>
    <p:sldId id="269" r:id="rId6"/>
    <p:sldId id="270" r:id="rId7"/>
    <p:sldId id="265" r:id="rId8"/>
    <p:sldId id="266" r:id="rId9"/>
    <p:sldId id="267" r:id="rId10"/>
    <p:sldId id="261" r:id="rId11"/>
    <p:sldId id="271" r:id="rId12"/>
    <p:sldId id="262" r:id="rId13"/>
    <p:sldId id="259" r:id="rId14"/>
    <p:sldId id="272" r:id="rId15"/>
    <p:sldId id="274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de-DE"/>
    </a:defPPr>
    <a:lvl1pPr marL="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4114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8229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2344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164592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205740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246888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288036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3291840" algn="l" defTabSz="822960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1025526"/>
            <a:ext cx="12192000" cy="583247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4" y="4494775"/>
            <a:ext cx="10438871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1025525"/>
            <a:ext cx="12192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516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6720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6"/>
            <a:ext cx="10580687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30288"/>
            <a:ext cx="12192000" cy="509905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657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6"/>
            <a:ext cx="12192000" cy="61293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8329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C0DC6-E42F-4E40-96B7-9522EBB2BDCE}" type="datetimeFigureOut">
              <a:rPr lang="de-DE" smtClean="0"/>
              <a:t>22.09.2022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EFBE7-386C-44BD-840D-3B96BF2533C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0379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74712" y="4494775"/>
            <a:ext cx="10438873" cy="1334525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6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874713" y="2420841"/>
            <a:ext cx="10438873" cy="828676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74713" y="3392203"/>
            <a:ext cx="10438873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102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206000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2731" y="328249"/>
            <a:ext cx="1218534" cy="55458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4" y="349731"/>
            <a:ext cx="1764738" cy="51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32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344987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74087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12192000" cy="6129336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387259"/>
            <a:ext cx="10580687" cy="1198491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5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5749" y="1484313"/>
            <a:ext cx="6089649" cy="4344987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874711" y="1484313"/>
            <a:ext cx="4300539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874712" y="2943181"/>
            <a:ext cx="4300537" cy="1332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874710" y="4402050"/>
            <a:ext cx="4300537" cy="142724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599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267449" y="1484314"/>
            <a:ext cx="5187950" cy="4344985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91303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3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49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30060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3399576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070849" y="1484315"/>
            <a:ext cx="33845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4457700" y="1484315"/>
            <a:ext cx="341630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89936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6267450" y="368305"/>
            <a:ext cx="5046135" cy="66214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 sz="2400" dirty="0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874712" y="1484314"/>
            <a:ext cx="5195887" cy="4344985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67450" y="1484315"/>
            <a:ext cx="5187950" cy="4344984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874712" y="367507"/>
            <a:ext cx="5195887" cy="662781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45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74712" y="346075"/>
            <a:ext cx="10580687" cy="68421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74712" y="1481138"/>
            <a:ext cx="10580687" cy="436086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3575050" y="6442908"/>
            <a:ext cx="5187950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 smtClean="0">
                <a:solidFill>
                  <a:schemeClr val="bg2"/>
                </a:solidFill>
              </a:rPr>
              <a:t>NetLogo</a:t>
            </a:r>
            <a:r>
              <a:rPr lang="de-DE" sz="800" dirty="0" smtClean="0">
                <a:solidFill>
                  <a:schemeClr val="bg2"/>
                </a:solidFill>
              </a:rPr>
              <a:t> Web </a:t>
            </a:r>
            <a:r>
              <a:rPr lang="de-DE" sz="800" dirty="0" err="1" smtClean="0">
                <a:solidFill>
                  <a:schemeClr val="bg2"/>
                </a:solidFill>
              </a:rPr>
              <a:t>Presentation</a:t>
            </a:r>
            <a:endParaRPr lang="de-DE" sz="800" dirty="0">
              <a:solidFill>
                <a:schemeClr val="bg2"/>
              </a:solidFill>
            </a:endParaRPr>
          </a:p>
          <a:p>
            <a:pPr algn="l"/>
            <a:r>
              <a:rPr lang="de-DE" sz="8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Team-Meeting// 21.09.2022</a:t>
            </a: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123216"/>
            <a:ext cx="12192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8966200" y="6306444"/>
            <a:ext cx="704850" cy="36933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2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2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955" y="6336430"/>
            <a:ext cx="770373" cy="35061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293" y="6336706"/>
            <a:ext cx="1115691" cy="3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8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269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5942" indent="-323953" algn="l" defTabSz="914269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269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5942" indent="-215969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5916" indent="-179362" algn="l" defTabSz="914269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23" indent="0" algn="l" defTabSz="914269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8502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635" indent="-228566" algn="l" defTabSz="91426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2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3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36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992">
          <p15:clr>
            <a:srgbClr val="F26B43"/>
          </p15:clr>
        </p15:guide>
        <p15:guide id="7" pos="1120">
          <p15:clr>
            <a:srgbClr val="F26B43"/>
          </p15:clr>
        </p15:guide>
        <p15:guide id="8" pos="1676">
          <p15:clr>
            <a:srgbClr val="F26B43"/>
          </p15:clr>
        </p15:guide>
        <p15:guide id="9" pos="1556">
          <p15:clr>
            <a:srgbClr val="F26B43"/>
          </p15:clr>
        </p15:guide>
        <p15:guide id="10" pos="2252">
          <p15:clr>
            <a:srgbClr val="F26B43"/>
          </p15:clr>
        </p15:guide>
        <p15:guide id="11" pos="2128">
          <p15:clr>
            <a:srgbClr val="F26B43"/>
          </p15:clr>
        </p15:guide>
        <p15:guide id="16" pos="3824">
          <p15:clr>
            <a:srgbClr val="F26B43"/>
          </p15:clr>
        </p15:guide>
        <p15:guide id="17" pos="3948">
          <p15:clr>
            <a:srgbClr val="F26B43"/>
          </p15:clr>
        </p15:guide>
        <p15:guide id="20" pos="4384">
          <p15:clr>
            <a:srgbClr val="F26B43"/>
          </p15:clr>
        </p15:guide>
        <p15:guide id="21" pos="4508">
          <p15:clr>
            <a:srgbClr val="F26B43"/>
          </p15:clr>
        </p15:guide>
        <p15:guide id="22" pos="6780">
          <p15:clr>
            <a:srgbClr val="F26B43"/>
          </p15:clr>
        </p15:guide>
        <p15:guide id="23" pos="6656">
          <p15:clr>
            <a:srgbClr val="F26B43"/>
          </p15:clr>
        </p15:guide>
        <p15:guide id="24" pos="4960">
          <p15:clr>
            <a:srgbClr val="F26B43"/>
          </p15:clr>
        </p15:guide>
        <p15:guide id="25" pos="5084">
          <p15:clr>
            <a:srgbClr val="F26B43"/>
          </p15:clr>
        </p15:guide>
        <p15:guide id="30" orient="horz" pos="538">
          <p15:clr>
            <a:srgbClr val="F26B43"/>
          </p15:clr>
        </p15:guide>
        <p15:guide id="31" pos="551">
          <p15:clr>
            <a:srgbClr val="F26B43"/>
          </p15:clr>
        </p15:guide>
        <p15:guide id="39" pos="6092">
          <p15:clr>
            <a:srgbClr val="F26B43"/>
          </p15:clr>
        </p15:guide>
        <p15:guide id="40" pos="6216">
          <p15:clr>
            <a:srgbClr val="F26B43"/>
          </p15:clr>
        </p15:guide>
        <p15:guide id="41" pos="2692">
          <p15:clr>
            <a:srgbClr val="F26B43"/>
          </p15:clr>
        </p15:guide>
        <p15:guide id="42" pos="2808">
          <p15:clr>
            <a:srgbClr val="F26B43"/>
          </p15:clr>
        </p15:guide>
        <p15:guide id="43" pos="3260">
          <p15:clr>
            <a:srgbClr val="F26B43"/>
          </p15:clr>
        </p15:guide>
        <p15:guide id="44" pos="3380">
          <p15:clr>
            <a:srgbClr val="F26B43"/>
          </p15:clr>
        </p15:guide>
        <p15:guide id="50" pos="5520">
          <p15:clr>
            <a:srgbClr val="F26B43"/>
          </p15:clr>
        </p15:guide>
        <p15:guide id="52" orient="horz" pos="933">
          <p15:clr>
            <a:srgbClr val="F26B43"/>
          </p15:clr>
        </p15:guide>
        <p15:guide id="53" orient="horz" pos="759">
          <p15:clr>
            <a:srgbClr val="F26B43"/>
          </p15:clr>
        </p15:guide>
        <p15:guide id="58" orient="horz" pos="218">
          <p15:clr>
            <a:srgbClr val="F26B43"/>
          </p15:clr>
        </p15:guide>
        <p15:guide id="59" orient="horz" pos="3680">
          <p15:clr>
            <a:srgbClr val="F26B43"/>
          </p15:clr>
        </p15:guide>
        <p15:guide id="60" orient="horz" pos="3861">
          <p15:clr>
            <a:srgbClr val="F26B43"/>
          </p15:clr>
        </p15:guide>
        <p15:guide id="62" orient="horz" pos="2130">
          <p15:clr>
            <a:srgbClr val="F26B43"/>
          </p15:clr>
        </p15:guide>
        <p15:guide id="65" pos="5648">
          <p15:clr>
            <a:srgbClr val="F26B43"/>
          </p15:clr>
        </p15:guide>
        <p15:guide id="66" orient="horz" pos="649">
          <p15:clr>
            <a:srgbClr val="F26B43"/>
          </p15:clr>
        </p15:guide>
        <p15:guide id="67" pos="7216">
          <p15:clr>
            <a:srgbClr val="F26B43"/>
          </p15:clr>
        </p15:guide>
        <p15:guide id="69" orient="horz" pos="3988">
          <p15:clr>
            <a:srgbClr val="F26B43"/>
          </p15:clr>
        </p15:guide>
        <p15:guide id="70" orient="horz" pos="4196">
          <p15:clr>
            <a:srgbClr val="F26B43"/>
          </p15:clr>
        </p15:guide>
        <p15:guide id="71" pos="318">
          <p15:clr>
            <a:srgbClr val="F26B43"/>
          </p15:clr>
        </p15:guide>
        <p15:guide id="72" orient="horz" pos="41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heinermann.github.io/TryNetLogoWeb/OneTreeShadow_ellipsoid.html" TargetMode="External"/><Relationship Id="rId2" Type="http://schemas.openxmlformats.org/officeDocument/2006/relationships/hyperlink" Target="https://jheinermann.github.io/TryNetLogoWeb/Show_NetLogoWeb.ht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ogoweb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yourusername/YourRepository/FileName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NetLogoWeb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26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Extensions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10580688" cy="45572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Not all </a:t>
            </a:r>
            <a:r>
              <a:rPr lang="de-DE" dirty="0" err="1" smtClean="0"/>
              <a:t>NetLogo</a:t>
            </a:r>
            <a:r>
              <a:rPr lang="de-DE" dirty="0" smtClean="0"/>
              <a:t> </a:t>
            </a:r>
            <a:r>
              <a:rPr lang="de-DE" dirty="0" err="1" smtClean="0"/>
              <a:t>Extensions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supported</a:t>
            </a:r>
            <a:r>
              <a:rPr lang="de-DE" dirty="0" smtClean="0"/>
              <a:t> e.g.:</a:t>
            </a:r>
          </a:p>
          <a:p>
            <a:endParaRPr lang="de-DE" sz="1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</a:t>
            </a:r>
            <a:r>
              <a:rPr lang="de-DE" sz="1400" dirty="0" smtClean="0"/>
              <a:t> </a:t>
            </a:r>
            <a:r>
              <a:rPr lang="de-DE" sz="1400" dirty="0" err="1" smtClean="0"/>
              <a:t>Arduino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Bitmap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GIS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Gogo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LevelSpace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Network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Palette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Profiler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Python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R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err="1"/>
              <a:t>Rnd</a:t>
            </a:r>
            <a:endParaRPr lang="de-DE" sz="1400" dirty="0"/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Sound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Time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Vid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   </a:t>
            </a:r>
            <a:r>
              <a:rPr lang="de-DE" sz="1400" dirty="0" smtClean="0"/>
              <a:t>View2.5D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59016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Tipps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but a </a:t>
            </a:r>
            <a:r>
              <a:rPr lang="de-DE" dirty="0" err="1" smtClean="0"/>
              <a:t>little</a:t>
            </a:r>
            <a:r>
              <a:rPr lang="de-DE" dirty="0" smtClean="0"/>
              <a:t> </a:t>
            </a:r>
            <a:r>
              <a:rPr lang="de-DE" dirty="0" err="1" smtClean="0"/>
              <a:t>tricky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Repeating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go</a:t>
            </a:r>
            <a:r>
              <a:rPr lang="de-DE" dirty="0" smtClean="0"/>
              <a:t> in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694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Import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112825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Importing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Data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either</a:t>
            </a:r>
            <a:r>
              <a:rPr lang="de-DE" dirty="0" smtClean="0"/>
              <a:t> </a:t>
            </a:r>
            <a:r>
              <a:rPr lang="de-DE" dirty="0" err="1" smtClean="0"/>
              <a:t>locally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 Website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fetch</a:t>
            </a:r>
            <a:r>
              <a:rPr lang="de-DE" dirty="0" smtClean="0"/>
              <a:t>“-Extension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fetch:url</a:t>
            </a:r>
            <a:r>
              <a:rPr lang="de-DE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„http://xyz“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print</a:t>
            </a:r>
            <a:r>
              <a:rPr lang="de-DE" dirty="0" smtClean="0"/>
              <a:t> (</a:t>
            </a:r>
            <a:r>
              <a:rPr lang="de-DE" dirty="0" err="1" smtClean="0"/>
              <a:t>or</a:t>
            </a:r>
            <a:r>
              <a:rPr lang="de-DE" dirty="0" smtClean="0"/>
              <a:t> save)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Website. </a:t>
            </a:r>
            <a:br>
              <a:rPr lang="de-DE" dirty="0" smtClean="0"/>
            </a:b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Import Data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.</a:t>
            </a:r>
            <a:r>
              <a:rPr lang="de-DE" dirty="0" err="1" smtClean="0"/>
              <a:t>txt</a:t>
            </a:r>
            <a:r>
              <a:rPr lang="de-DE" dirty="0" smtClean="0"/>
              <a:t> (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r>
              <a:rPr lang="de-DE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b="55882"/>
          <a:stretch/>
        </p:blipFill>
        <p:spPr>
          <a:xfrm>
            <a:off x="950459" y="2667000"/>
            <a:ext cx="9946141" cy="1881067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70483"/>
          <a:stretch/>
        </p:blipFill>
        <p:spPr>
          <a:xfrm>
            <a:off x="950458" y="4548067"/>
            <a:ext cx="9946141" cy="125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33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Go </a:t>
            </a:r>
            <a:r>
              <a:rPr lang="de-DE" dirty="0" err="1" smtClean="0"/>
              <a:t>repeat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3"/>
            <a:ext cx="7050089" cy="115547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NetLogo</a:t>
            </a:r>
            <a:r>
              <a:rPr lang="de-DE" dirty="0" smtClean="0"/>
              <a:t> Web </a:t>
            </a:r>
            <a:r>
              <a:rPr lang="de-DE" dirty="0" err="1" smtClean="0"/>
              <a:t>cannot</a:t>
            </a:r>
            <a:r>
              <a:rPr lang="de-DE" dirty="0"/>
              <a:t> </a:t>
            </a:r>
            <a:r>
              <a:rPr lang="de-DE" dirty="0" err="1" smtClean="0"/>
              <a:t>display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inside</a:t>
            </a:r>
            <a:r>
              <a:rPr lang="de-DE" dirty="0" smtClean="0"/>
              <a:t> a „</a:t>
            </a:r>
            <a:r>
              <a:rPr lang="de-DE" dirty="0" err="1" smtClean="0"/>
              <a:t>repeat</a:t>
            </a:r>
            <a:r>
              <a:rPr lang="de-DE" dirty="0" smtClean="0"/>
              <a:t>“-Loop in </a:t>
            </a:r>
            <a:r>
              <a:rPr lang="de-DE" dirty="0" err="1" smtClean="0"/>
              <a:t>the</a:t>
            </a:r>
            <a:r>
              <a:rPr lang="de-DE" dirty="0" smtClean="0"/>
              <a:t> UI.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a </a:t>
            </a:r>
            <a:r>
              <a:rPr lang="de-DE" dirty="0" err="1" smtClean="0"/>
              <a:t>little</a:t>
            </a:r>
            <a:r>
              <a:rPr lang="de-DE" dirty="0" smtClean="0"/>
              <a:t> Workaround: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looping</a:t>
            </a:r>
            <a:r>
              <a:rPr lang="de-DE" dirty="0" smtClean="0"/>
              <a:t> </a:t>
            </a:r>
            <a:r>
              <a:rPr lang="de-DE" dirty="0" err="1" smtClean="0"/>
              <a:t>button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stop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desired</a:t>
            </a:r>
            <a:r>
              <a:rPr lang="de-DE" dirty="0" smtClean="0"/>
              <a:t>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repetitions</a:t>
            </a:r>
            <a:r>
              <a:rPr lang="de-DE" dirty="0" smtClean="0"/>
              <a:t>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82" y="2792763"/>
            <a:ext cx="7594146" cy="298483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773" y="1392496"/>
            <a:ext cx="2272719" cy="207985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2017" y="3834555"/>
            <a:ext cx="2258665" cy="2109508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9221672" y="768678"/>
            <a:ext cx="16193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</a:t>
            </a:r>
            <a:r>
              <a:rPr lang="de-DE" sz="1100" dirty="0" err="1" smtClean="0"/>
              <a:t>oes</a:t>
            </a:r>
            <a:r>
              <a:rPr lang="de-DE" sz="1100" dirty="0" smtClean="0"/>
              <a:t> not </a:t>
            </a:r>
            <a:r>
              <a:rPr lang="de-DE" sz="1100" dirty="0" err="1" smtClean="0"/>
              <a:t>work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UI</a:t>
            </a:r>
            <a:endParaRPr lang="de-DE" sz="1100" dirty="0"/>
          </a:p>
        </p:txBody>
      </p:sp>
      <p:cxnSp>
        <p:nvCxnSpPr>
          <p:cNvPr id="9" name="Gerade Verbindung mit Pfeil 8"/>
          <p:cNvCxnSpPr>
            <a:stCxn id="7" idx="2"/>
          </p:cNvCxnSpPr>
          <p:nvPr/>
        </p:nvCxnSpPr>
        <p:spPr>
          <a:xfrm flipH="1">
            <a:off x="9633857" y="1030288"/>
            <a:ext cx="397492" cy="1549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" name="Gerade Verbindung mit Pfeil 9"/>
          <p:cNvCxnSpPr/>
          <p:nvPr/>
        </p:nvCxnSpPr>
        <p:spPr>
          <a:xfrm flipH="1">
            <a:off x="9828864" y="3656806"/>
            <a:ext cx="1269628" cy="8934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11098492" y="3415821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d</a:t>
            </a:r>
            <a:r>
              <a:rPr lang="de-DE" sz="1100" dirty="0" err="1" smtClean="0"/>
              <a:t>oes</a:t>
            </a:r>
            <a:r>
              <a:rPr lang="de-DE" sz="1100" dirty="0" smtClean="0"/>
              <a:t> </a:t>
            </a:r>
            <a:r>
              <a:rPr lang="de-DE" sz="1100" dirty="0" err="1" smtClean="0"/>
              <a:t>work</a:t>
            </a:r>
            <a:endParaRPr lang="de-DE" sz="1100" dirty="0"/>
          </a:p>
        </p:txBody>
      </p:sp>
      <p:sp>
        <p:nvSpPr>
          <p:cNvPr id="13" name="Rechteck 12"/>
          <p:cNvSpPr/>
          <p:nvPr/>
        </p:nvSpPr>
        <p:spPr>
          <a:xfrm>
            <a:off x="874711" y="5241471"/>
            <a:ext cx="876300" cy="43542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851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Models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138"/>
          <a:stretch/>
        </p:blipFill>
        <p:spPr>
          <a:xfrm>
            <a:off x="264034" y="953403"/>
            <a:ext cx="5222994" cy="48901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75" y="746669"/>
            <a:ext cx="6527502" cy="515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9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on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smartphone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123" y="237862"/>
            <a:ext cx="2700762" cy="578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 smtClean="0"/>
              <a:t> Web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great</a:t>
            </a:r>
            <a:r>
              <a:rPr lang="de-DE" dirty="0" smtClean="0"/>
              <a:t>!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people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modelling</a:t>
            </a:r>
            <a:r>
              <a:rPr lang="de-DE" dirty="0" smtClean="0"/>
              <a:t> </a:t>
            </a:r>
            <a:r>
              <a:rPr lang="de-DE" dirty="0" err="1" smtClean="0"/>
              <a:t>experience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everyone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</a:t>
            </a:r>
            <a:r>
              <a:rPr lang="de-DE" dirty="0" err="1" smtClean="0"/>
              <a:t>internet</a:t>
            </a:r>
            <a:r>
              <a:rPr lang="de-DE" dirty="0" smtClean="0"/>
              <a:t> </a:t>
            </a:r>
            <a:r>
              <a:rPr lang="de-DE" dirty="0" err="1" smtClean="0"/>
              <a:t>connection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Easy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share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a DOI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695" y="4117599"/>
            <a:ext cx="3529148" cy="186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22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consider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84314"/>
            <a:ext cx="10580688" cy="97041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People might open the model before they read something about it</a:t>
            </a:r>
          </a:p>
          <a:p>
            <a:pPr marL="681692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need a self-explanatory description inside the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 recommend to split the description into 3 parts: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13" y="2513147"/>
            <a:ext cx="9201150" cy="3227705"/>
          </a:xfrm>
          <a:prstGeom prst="rect">
            <a:avLst/>
          </a:prstGeom>
        </p:spPr>
      </p:pic>
      <p:sp>
        <p:nvSpPr>
          <p:cNvPr id="9" name="Ellipse 8"/>
          <p:cNvSpPr/>
          <p:nvPr/>
        </p:nvSpPr>
        <p:spPr>
          <a:xfrm>
            <a:off x="3505199" y="3663044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8017328" y="3886201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1030059" y="4784273"/>
            <a:ext cx="1524002" cy="283028"/>
          </a:xfrm>
          <a:prstGeom prst="ellipse">
            <a:avLst/>
          </a:prstGeom>
          <a:noFill/>
          <a:ln w="285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434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Examples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874711" y="1404186"/>
            <a:ext cx="10580688" cy="4344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2"/>
              </a:rPr>
              <a:t>https://</a:t>
            </a:r>
            <a:r>
              <a:rPr lang="de-DE" dirty="0" smtClean="0">
                <a:hlinkClick r:id="rId2"/>
              </a:rPr>
              <a:t>jheinermann.github.io/TryNetLogoWeb/Show_NetLogoWeb.html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hlinkClick r:id="rId3"/>
              </a:rPr>
              <a:t>https://</a:t>
            </a:r>
            <a:r>
              <a:rPr lang="de-DE" dirty="0" smtClean="0">
                <a:hlinkClick r:id="rId3"/>
              </a:rPr>
              <a:t>jheinermann.github.io/TryNetLogoWeb/OneTreeShadow_ellipsoid.html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9129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NetLogoWeb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NetLogo</a:t>
            </a:r>
            <a:r>
              <a:rPr lang="de-DE" dirty="0" smtClean="0"/>
              <a:t> Environment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runs</a:t>
            </a:r>
            <a:r>
              <a:rPr lang="de-DE" dirty="0" smtClean="0"/>
              <a:t> on Browsers (</a:t>
            </a:r>
            <a:r>
              <a:rPr lang="de-DE" dirty="0" err="1" smtClean="0"/>
              <a:t>including</a:t>
            </a:r>
            <a:r>
              <a:rPr lang="de-DE" dirty="0" smtClean="0"/>
              <a:t> Tablets, Smartphones, 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A </a:t>
            </a:r>
            <a:r>
              <a:rPr lang="de-DE" dirty="0" err="1" smtClean="0"/>
              <a:t>handy</a:t>
            </a:r>
            <a:r>
              <a:rPr lang="de-DE" dirty="0" smtClean="0"/>
              <a:t> Tool </a:t>
            </a:r>
            <a:r>
              <a:rPr lang="de-DE" dirty="0" err="1" smtClean="0"/>
              <a:t>for</a:t>
            </a:r>
            <a:r>
              <a:rPr lang="de-DE" dirty="0" smtClean="0"/>
              <a:t> Science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2"/>
          <a:stretch/>
        </p:blipFill>
        <p:spPr>
          <a:xfrm>
            <a:off x="8494776" y="3907688"/>
            <a:ext cx="3577774" cy="221879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t="138"/>
          <a:stretch/>
        </p:blipFill>
        <p:spPr>
          <a:xfrm>
            <a:off x="1930513" y="2210585"/>
            <a:ext cx="4123361" cy="386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6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Steps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Model </a:t>
            </a:r>
            <a:r>
              <a:rPr lang="de-DE" dirty="0" err="1" smtClean="0"/>
              <a:t>running</a:t>
            </a:r>
            <a:r>
              <a:rPr lang="de-DE" dirty="0" smtClean="0"/>
              <a:t> on </a:t>
            </a:r>
            <a:r>
              <a:rPr lang="de-DE" dirty="0" err="1" smtClean="0"/>
              <a:t>GitHub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84" y="1200213"/>
            <a:ext cx="6205780" cy="440531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586467" y="1274989"/>
            <a:ext cx="4083503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new</a:t>
            </a:r>
            <a:r>
              <a:rPr lang="de-DE" dirty="0" smtClean="0"/>
              <a:t> Repository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Public </a:t>
            </a:r>
            <a:br>
              <a:rPr lang="de-DE" dirty="0" smtClean="0"/>
            </a:br>
            <a:r>
              <a:rPr lang="de-DE" dirty="0" smtClean="0"/>
              <a:t>(</a:t>
            </a:r>
            <a:r>
              <a:rPr lang="de-DE" dirty="0" err="1" smtClean="0"/>
              <a:t>otherwise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cannot</a:t>
            </a:r>
            <a:r>
              <a:rPr lang="de-DE" dirty="0" smtClean="0"/>
              <a:t> </a:t>
            </a:r>
            <a:r>
              <a:rPr lang="de-DE" dirty="0" err="1" smtClean="0"/>
              <a:t>create</a:t>
            </a:r>
            <a:r>
              <a:rPr lang="de-DE" dirty="0" smtClean="0"/>
              <a:t> a </a:t>
            </a:r>
            <a:r>
              <a:rPr lang="de-DE" dirty="0" err="1" smtClean="0"/>
              <a:t>page</a:t>
            </a:r>
            <a:r>
              <a:rPr lang="de-DE" dirty="0" smtClean="0"/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101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1465" y="1284514"/>
            <a:ext cx="7786941" cy="4469265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99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NetLogo</a:t>
            </a:r>
            <a:r>
              <a:rPr lang="de-DE" dirty="0"/>
              <a:t> Web (</a:t>
            </a:r>
            <a:r>
              <a:rPr lang="de-DE" dirty="0">
                <a:hlinkClick r:id="rId3"/>
              </a:rPr>
              <a:t>https://www.netlogoweb.org</a:t>
            </a:r>
            <a:r>
              <a:rPr lang="de-DE" dirty="0" smtClean="0">
                <a:hlinkClick r:id="rId3"/>
              </a:rPr>
              <a:t>/</a:t>
            </a:r>
            <a:r>
              <a:rPr lang="de-DE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Klick on </a:t>
            </a:r>
            <a:r>
              <a:rPr lang="de-DE" dirty="0" err="1" smtClean="0"/>
              <a:t>NetLogo</a:t>
            </a:r>
            <a:r>
              <a:rPr lang="de-DE" dirty="0" smtClean="0"/>
              <a:t> Web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483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443" y="1241759"/>
            <a:ext cx="6866330" cy="461475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Upload a Model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9485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624" y="1235529"/>
            <a:ext cx="5712573" cy="463731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1886" y="1274989"/>
            <a:ext cx="356958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Export </a:t>
            </a:r>
            <a:r>
              <a:rPr lang="de-DE" dirty="0" err="1" smtClean="0"/>
              <a:t>the</a:t>
            </a:r>
            <a:r>
              <a:rPr lang="de-DE" dirty="0" smtClean="0"/>
              <a:t> 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972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497" y="1071109"/>
            <a:ext cx="6348734" cy="4999037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467" y="1274989"/>
            <a:ext cx="4083503" cy="1148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Upload </a:t>
            </a:r>
            <a:r>
              <a:rPr lang="de-DE" dirty="0" err="1" smtClean="0"/>
              <a:t>your</a:t>
            </a:r>
            <a:r>
              <a:rPr lang="de-DE" dirty="0" smtClean="0"/>
              <a:t> HTML-File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Settings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Go </a:t>
            </a:r>
            <a:r>
              <a:rPr lang="de-DE" dirty="0" err="1" smtClean="0"/>
              <a:t>to</a:t>
            </a:r>
            <a:r>
              <a:rPr lang="de-DE" dirty="0" smtClean="0"/>
              <a:t> Pages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283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284" y="1306286"/>
            <a:ext cx="7230974" cy="4674569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86467" y="1274989"/>
            <a:ext cx="4083503" cy="239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Create a </a:t>
            </a:r>
            <a:r>
              <a:rPr lang="de-DE" dirty="0" err="1" smtClean="0"/>
              <a:t>GitHub</a:t>
            </a:r>
            <a:r>
              <a:rPr lang="de-DE" dirty="0" smtClean="0"/>
              <a:t> Page (</a:t>
            </a:r>
            <a:r>
              <a:rPr lang="de-DE" dirty="0" err="1" smtClean="0"/>
              <a:t>basically</a:t>
            </a:r>
            <a:r>
              <a:rPr lang="de-DE" dirty="0" smtClean="0"/>
              <a:t> a Website on </a:t>
            </a:r>
            <a:r>
              <a:rPr lang="de-DE" dirty="0" err="1" smtClean="0"/>
              <a:t>GitHub</a:t>
            </a:r>
            <a:r>
              <a:rPr lang="de-DE" dirty="0" smtClean="0"/>
              <a:t>). The Browser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ready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HTML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displaying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err="1" smtClean="0"/>
              <a:t>Under</a:t>
            </a:r>
            <a:r>
              <a:rPr lang="de-DE" dirty="0" smtClean="0"/>
              <a:t> „</a:t>
            </a:r>
            <a:r>
              <a:rPr lang="de-DE" dirty="0" err="1" smtClean="0"/>
              <a:t>Branch</a:t>
            </a:r>
            <a:r>
              <a:rPr lang="de-DE" dirty="0" smtClean="0"/>
              <a:t>“, </a:t>
            </a:r>
            <a:r>
              <a:rPr lang="de-DE" dirty="0" err="1" smtClean="0"/>
              <a:t>select</a:t>
            </a:r>
            <a:r>
              <a:rPr lang="de-DE" dirty="0" smtClean="0"/>
              <a:t> a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want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transform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Page</a:t>
            </a:r>
            <a:br>
              <a:rPr lang="de-DE" dirty="0" smtClean="0"/>
            </a:br>
            <a:r>
              <a:rPr lang="de-DE" dirty="0" smtClean="0"/>
              <a:t>(I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Main </a:t>
            </a:r>
            <a:r>
              <a:rPr lang="de-DE" dirty="0" err="1" smtClean="0"/>
              <a:t>Branch</a:t>
            </a:r>
            <a:r>
              <a:rPr lang="de-DE" dirty="0" smtClean="0"/>
              <a:t> </a:t>
            </a:r>
            <a:r>
              <a:rPr lang="de-DE" dirty="0" err="1" smtClean="0"/>
              <a:t>here</a:t>
            </a:r>
            <a:r>
              <a:rPr lang="de-DE" dirty="0" smtClean="0"/>
              <a:t>)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406335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Model </a:t>
            </a:r>
            <a:r>
              <a:rPr lang="de-DE" dirty="0" err="1"/>
              <a:t>running</a:t>
            </a:r>
            <a:r>
              <a:rPr lang="de-DE" dirty="0"/>
              <a:t> on </a:t>
            </a:r>
            <a:r>
              <a:rPr lang="de-DE" dirty="0" err="1"/>
              <a:t>GitHub</a:t>
            </a:r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586467" y="1274989"/>
            <a:ext cx="5542190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dirty="0" smtClean="0"/>
              <a:t>After a </a:t>
            </a:r>
            <a:r>
              <a:rPr lang="de-DE" dirty="0" err="1" smtClean="0"/>
              <a:t>couple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moments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Model </a:t>
            </a:r>
            <a:r>
              <a:rPr lang="de-DE" dirty="0" err="1" smtClean="0"/>
              <a:t>through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>
                <a:hlinkClick r:id="rId2"/>
              </a:rPr>
              <a:t>http://YourUsername/YourRepository/FileName.html</a:t>
            </a:r>
            <a:endParaRPr lang="de-DE" dirty="0" smtClean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 rotWithShape="1">
          <a:blip r:embed="rId3"/>
          <a:srcRect t="138"/>
          <a:stretch/>
        </p:blipFill>
        <p:spPr>
          <a:xfrm>
            <a:off x="6344671" y="765009"/>
            <a:ext cx="5673158" cy="53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7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-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-Dresden" id="{9AAB914D-C5B8-4EDD-A356-6D930E2699CE}" vid="{36A92C74-DC71-488F-B485-1BFDBC50CF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TU-Dresden</Template>
  <TotalTime>0</TotalTime>
  <Words>451</Words>
  <Application>Microsoft Office PowerPoint</Application>
  <PresentationFormat>Breitbild</PresentationFormat>
  <Paragraphs>68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2" baseType="lpstr">
      <vt:lpstr>Arial</vt:lpstr>
      <vt:lpstr>Open Sans</vt:lpstr>
      <vt:lpstr>Symbol</vt:lpstr>
      <vt:lpstr>TU-Dresden</vt:lpstr>
      <vt:lpstr>NetLogoWeb</vt:lpstr>
      <vt:lpstr>What is NetLogoWeb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Steps to get your Model running on GitHub</vt:lpstr>
      <vt:lpstr>Extensions</vt:lpstr>
      <vt:lpstr>Two Tipps for NetLogo Web</vt:lpstr>
      <vt:lpstr>Import Data</vt:lpstr>
      <vt:lpstr>Go repeat</vt:lpstr>
      <vt:lpstr>Examples of Models</vt:lpstr>
      <vt:lpstr>You can use it on your smartphone!</vt:lpstr>
      <vt:lpstr>Why NetLogo Web is great!</vt:lpstr>
      <vt:lpstr>What to consider</vt:lpstr>
      <vt:lpstr>Two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NetLogoWeb</dc:title>
  <dc:creator>heinermann</dc:creator>
  <cp:lastModifiedBy>heinermann</cp:lastModifiedBy>
  <cp:revision>20</cp:revision>
  <dcterms:created xsi:type="dcterms:W3CDTF">2022-09-19T05:48:03Z</dcterms:created>
  <dcterms:modified xsi:type="dcterms:W3CDTF">2022-09-22T07:51:10Z</dcterms:modified>
</cp:coreProperties>
</file>