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8" r:id="rId5"/>
    <p:sldId id="269" r:id="rId6"/>
    <p:sldId id="270" r:id="rId7"/>
    <p:sldId id="265" r:id="rId8"/>
    <p:sldId id="266" r:id="rId9"/>
    <p:sldId id="267" r:id="rId10"/>
    <p:sldId id="261" r:id="rId11"/>
    <p:sldId id="271" r:id="rId12"/>
    <p:sldId id="262" r:id="rId13"/>
    <p:sldId id="259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15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7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329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0DC6-E42F-4E40-96B7-9522EBB2BDCE}" type="datetimeFigureOut">
              <a:rPr lang="de-DE" smtClean="0"/>
              <a:t>22.09.2022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BE7-386C-44BD-840D-3B96BF253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3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08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9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130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0060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9936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0" y="6442908"/>
            <a:ext cx="5187950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NetLogo</a:t>
            </a:r>
            <a:r>
              <a:rPr lang="de-DE" sz="800" dirty="0" smtClean="0">
                <a:solidFill>
                  <a:schemeClr val="bg2"/>
                </a:solidFill>
              </a:rPr>
              <a:t> Web </a:t>
            </a:r>
            <a:r>
              <a:rPr lang="de-DE" sz="800" dirty="0" err="1" smtClean="0">
                <a:solidFill>
                  <a:schemeClr val="bg2"/>
                </a:solidFill>
              </a:rPr>
              <a:t>Presentation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Team-Meeting// 21.09.2022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ogoweb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yourusername/YourRepository/FileName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NetLogoWeb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6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5572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Not all </a:t>
            </a:r>
            <a:r>
              <a:rPr lang="de-DE" dirty="0" err="1" smtClean="0"/>
              <a:t>NetLogo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e.g.:</a:t>
            </a:r>
          </a:p>
          <a:p>
            <a:endParaRPr lang="de-DE" sz="1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</a:t>
            </a:r>
            <a:r>
              <a:rPr lang="de-DE" sz="1400" dirty="0" smtClean="0"/>
              <a:t> </a:t>
            </a:r>
            <a:r>
              <a:rPr lang="de-DE" sz="1400" dirty="0" err="1" smtClean="0"/>
              <a:t>Arduino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Bitmap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GIS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err="1"/>
              <a:t>Gogo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err="1"/>
              <a:t>LevelSpace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Network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Palette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err="1"/>
              <a:t>Profiler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Python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R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err="1"/>
              <a:t>Rnd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Sound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Time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Vid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smtClean="0"/>
              <a:t>View2.5D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901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Tipps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NetLogo</a:t>
            </a:r>
            <a:r>
              <a:rPr lang="de-DE" dirty="0" smtClean="0"/>
              <a:t> Web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but 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tricky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Repeating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in </a:t>
            </a:r>
            <a:r>
              <a:rPr lang="de-DE" dirty="0" err="1" smtClean="0"/>
              <a:t>NetLogo</a:t>
            </a:r>
            <a:r>
              <a:rPr lang="de-DE" dirty="0" smtClean="0"/>
              <a:t> Web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69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1" y="1484314"/>
            <a:ext cx="10580688" cy="11282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Website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fetch</a:t>
            </a:r>
            <a:r>
              <a:rPr lang="de-DE" dirty="0" smtClean="0"/>
              <a:t>“-Extension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fetch:url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„http://xyz“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save)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Website. </a:t>
            </a:r>
            <a:br>
              <a:rPr lang="de-DE" dirty="0" smtClean="0"/>
            </a:b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Import Data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.</a:t>
            </a:r>
            <a:r>
              <a:rPr lang="de-DE" dirty="0" err="1" smtClean="0"/>
              <a:t>txt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55882"/>
          <a:stretch/>
        </p:blipFill>
        <p:spPr>
          <a:xfrm>
            <a:off x="950459" y="2667000"/>
            <a:ext cx="9946141" cy="18810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70483"/>
          <a:stretch/>
        </p:blipFill>
        <p:spPr>
          <a:xfrm>
            <a:off x="950458" y="4548067"/>
            <a:ext cx="9946141" cy="12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 </a:t>
            </a:r>
            <a:r>
              <a:rPr lang="de-DE" dirty="0" err="1" smtClean="0"/>
              <a:t>repeat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7050089" cy="1155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NetLogo</a:t>
            </a:r>
            <a:r>
              <a:rPr lang="de-DE" dirty="0" smtClean="0"/>
              <a:t> Web </a:t>
            </a:r>
            <a:r>
              <a:rPr lang="de-DE" dirty="0" err="1" smtClean="0"/>
              <a:t>cannot</a:t>
            </a:r>
            <a:r>
              <a:rPr lang="de-DE" dirty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a „</a:t>
            </a:r>
            <a:r>
              <a:rPr lang="de-DE" dirty="0" err="1" smtClean="0"/>
              <a:t>repeat</a:t>
            </a:r>
            <a:r>
              <a:rPr lang="de-DE" dirty="0" smtClean="0"/>
              <a:t>“-Loop in </a:t>
            </a:r>
            <a:r>
              <a:rPr lang="de-DE" dirty="0" err="1" smtClean="0"/>
              <a:t>the</a:t>
            </a:r>
            <a:r>
              <a:rPr lang="de-DE" dirty="0" smtClean="0"/>
              <a:t> UI.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little</a:t>
            </a:r>
            <a:r>
              <a:rPr lang="de-DE" dirty="0" smtClean="0"/>
              <a:t> Workaround: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looping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desired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repetitions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2" y="2792763"/>
            <a:ext cx="7594146" cy="29848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773" y="1392496"/>
            <a:ext cx="2272719" cy="207985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017" y="3834555"/>
            <a:ext cx="2258665" cy="21095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221672" y="768678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d</a:t>
            </a:r>
            <a:r>
              <a:rPr lang="de-DE" sz="1100" dirty="0" err="1" smtClean="0"/>
              <a:t>oes</a:t>
            </a:r>
            <a:r>
              <a:rPr lang="de-DE" sz="1100" dirty="0" smtClean="0"/>
              <a:t> not </a:t>
            </a:r>
            <a:r>
              <a:rPr lang="de-DE" sz="1100" dirty="0" err="1" smtClean="0"/>
              <a:t>work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UI</a:t>
            </a:r>
            <a:endParaRPr lang="de-DE" sz="1100" dirty="0"/>
          </a:p>
        </p:txBody>
      </p:sp>
      <p:cxnSp>
        <p:nvCxnSpPr>
          <p:cNvPr id="9" name="Gerade Verbindung mit Pfeil 8"/>
          <p:cNvCxnSpPr>
            <a:stCxn id="7" idx="2"/>
          </p:cNvCxnSpPr>
          <p:nvPr/>
        </p:nvCxnSpPr>
        <p:spPr>
          <a:xfrm flipH="1">
            <a:off x="9633857" y="1030288"/>
            <a:ext cx="397492" cy="154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9828864" y="3656806"/>
            <a:ext cx="1269628" cy="89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1098492" y="3415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d</a:t>
            </a:r>
            <a:r>
              <a:rPr lang="de-DE" sz="1100" dirty="0" err="1" smtClean="0"/>
              <a:t>oes</a:t>
            </a:r>
            <a:r>
              <a:rPr lang="de-DE" sz="1100" dirty="0" smtClean="0"/>
              <a:t> </a:t>
            </a:r>
            <a:r>
              <a:rPr lang="de-DE" sz="1100" dirty="0" err="1" smtClean="0"/>
              <a:t>work</a:t>
            </a:r>
            <a:endParaRPr lang="de-DE" sz="1100" dirty="0"/>
          </a:p>
        </p:txBody>
      </p:sp>
      <p:sp>
        <p:nvSpPr>
          <p:cNvPr id="13" name="Rechteck 12"/>
          <p:cNvSpPr/>
          <p:nvPr/>
        </p:nvSpPr>
        <p:spPr>
          <a:xfrm>
            <a:off x="874711" y="5241471"/>
            <a:ext cx="876300" cy="43542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8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Models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138"/>
          <a:stretch/>
        </p:blipFill>
        <p:spPr>
          <a:xfrm>
            <a:off x="264034" y="953403"/>
            <a:ext cx="5222994" cy="48901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75" y="746669"/>
            <a:ext cx="6527502" cy="51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smartphone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23" y="237862"/>
            <a:ext cx="2700762" cy="57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NetLogo</a:t>
            </a:r>
            <a:r>
              <a:rPr lang="de-DE" dirty="0" smtClean="0"/>
              <a:t> Web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great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internet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download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DOI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95" y="4117599"/>
            <a:ext cx="3529148" cy="18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1" y="1484314"/>
            <a:ext cx="10580688" cy="9704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might open the model before they read something about it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need a self-explanatory description inside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recommend to split the description into 3 parts: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13" y="2513147"/>
            <a:ext cx="9201150" cy="3227705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3505199" y="3663044"/>
            <a:ext cx="1524002" cy="2830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8017328" y="3886201"/>
            <a:ext cx="1524002" cy="2830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030059" y="4784273"/>
            <a:ext cx="1524002" cy="2830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3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NetLogoWeb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NetLogo</a:t>
            </a:r>
            <a:r>
              <a:rPr lang="de-DE" dirty="0" smtClean="0"/>
              <a:t> Environment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 Browsers (</a:t>
            </a:r>
            <a:r>
              <a:rPr lang="de-DE" dirty="0" err="1" smtClean="0"/>
              <a:t>including</a:t>
            </a:r>
            <a:r>
              <a:rPr lang="de-DE" dirty="0" smtClean="0"/>
              <a:t> Tablets, Smartphones,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handy</a:t>
            </a:r>
            <a:r>
              <a:rPr lang="de-DE" dirty="0" smtClean="0"/>
              <a:t> Tool </a:t>
            </a:r>
            <a:r>
              <a:rPr lang="de-DE" dirty="0" err="1" smtClean="0"/>
              <a:t>for</a:t>
            </a:r>
            <a:r>
              <a:rPr lang="de-DE" dirty="0" smtClean="0"/>
              <a:t> Science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2"/>
          <a:stretch/>
        </p:blipFill>
        <p:spPr>
          <a:xfrm>
            <a:off x="8494776" y="3907688"/>
            <a:ext cx="3577774" cy="22187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138"/>
          <a:stretch/>
        </p:blipFill>
        <p:spPr>
          <a:xfrm>
            <a:off x="1930513" y="2210585"/>
            <a:ext cx="4123361" cy="38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Model </a:t>
            </a:r>
            <a:r>
              <a:rPr lang="de-DE" dirty="0" err="1" smtClean="0"/>
              <a:t>running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84" y="1200213"/>
            <a:ext cx="6205780" cy="440531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86467" y="1274989"/>
            <a:ext cx="4083503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Repository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Public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otherwise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page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0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65" y="1284514"/>
            <a:ext cx="7786941" cy="446926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1886" y="1274989"/>
            <a:ext cx="3569580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NetLogo</a:t>
            </a:r>
            <a:r>
              <a:rPr lang="de-DE" dirty="0"/>
              <a:t> Web (</a:t>
            </a:r>
            <a:r>
              <a:rPr lang="de-DE" dirty="0">
                <a:hlinkClick r:id="rId3"/>
              </a:rPr>
              <a:t>https://www.netlogoweb.org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Klick on </a:t>
            </a:r>
            <a:r>
              <a:rPr lang="de-DE" dirty="0" err="1" smtClean="0"/>
              <a:t>NetLogo</a:t>
            </a:r>
            <a:r>
              <a:rPr lang="de-DE" dirty="0" smtClean="0"/>
              <a:t> Web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48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43" y="1241759"/>
            <a:ext cx="6866330" cy="461475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1886" y="1274989"/>
            <a:ext cx="35695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Upload a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48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624" y="1235529"/>
            <a:ext cx="5712573" cy="46373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1886" y="1274989"/>
            <a:ext cx="35695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Export </a:t>
            </a:r>
            <a:r>
              <a:rPr lang="de-DE" dirty="0" err="1" smtClean="0"/>
              <a:t>the</a:t>
            </a:r>
            <a:r>
              <a:rPr lang="de-DE" dirty="0" smtClean="0"/>
              <a:t> 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72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97" y="1071109"/>
            <a:ext cx="6348734" cy="499903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6467" y="1274989"/>
            <a:ext cx="4083503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Upload </a:t>
            </a:r>
            <a:r>
              <a:rPr lang="de-DE" dirty="0" err="1" smtClean="0"/>
              <a:t>your</a:t>
            </a:r>
            <a:r>
              <a:rPr lang="de-DE" dirty="0" smtClean="0"/>
              <a:t> HTML-File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Settings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Pages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8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84" y="1306286"/>
            <a:ext cx="7230974" cy="467456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6467" y="1274989"/>
            <a:ext cx="4083503" cy="239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Create a </a:t>
            </a:r>
            <a:r>
              <a:rPr lang="de-DE" dirty="0" err="1" smtClean="0"/>
              <a:t>GitHub</a:t>
            </a:r>
            <a:r>
              <a:rPr lang="de-DE" dirty="0" smtClean="0"/>
              <a:t> Page (</a:t>
            </a:r>
            <a:r>
              <a:rPr lang="de-DE" dirty="0" err="1" smtClean="0"/>
              <a:t>basically</a:t>
            </a:r>
            <a:r>
              <a:rPr lang="de-DE" dirty="0" smtClean="0"/>
              <a:t> a Website on </a:t>
            </a:r>
            <a:r>
              <a:rPr lang="de-DE" dirty="0" err="1" smtClean="0"/>
              <a:t>GitHub</a:t>
            </a:r>
            <a:r>
              <a:rPr lang="de-DE" dirty="0" smtClean="0"/>
              <a:t>). The Browser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HTML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displaying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err="1" smtClean="0"/>
              <a:t>Under</a:t>
            </a:r>
            <a:r>
              <a:rPr lang="de-DE" dirty="0" smtClean="0"/>
              <a:t> „</a:t>
            </a:r>
            <a:r>
              <a:rPr lang="de-DE" dirty="0" err="1" smtClean="0"/>
              <a:t>Branch</a:t>
            </a:r>
            <a:r>
              <a:rPr lang="de-DE" dirty="0" smtClean="0"/>
              <a:t>“, </a:t>
            </a:r>
            <a:r>
              <a:rPr lang="de-DE" dirty="0" err="1" smtClean="0"/>
              <a:t>select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Page</a:t>
            </a:r>
            <a:br>
              <a:rPr lang="de-DE" dirty="0" smtClean="0"/>
            </a:br>
            <a:r>
              <a:rPr lang="de-DE" dirty="0" smtClean="0"/>
              <a:t>(I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Main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633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86467" y="1274989"/>
            <a:ext cx="554219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After a </a:t>
            </a:r>
            <a:r>
              <a:rPr lang="de-DE" dirty="0" err="1" smtClean="0"/>
              <a:t>couple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moments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Model </a:t>
            </a:r>
            <a:r>
              <a:rPr lang="de-DE" dirty="0" err="1" smtClean="0"/>
              <a:t>through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http://YourUsername/YourRepository/FileName.html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t="138"/>
          <a:stretch/>
        </p:blipFill>
        <p:spPr>
          <a:xfrm>
            <a:off x="6344671" y="765009"/>
            <a:ext cx="5673158" cy="531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-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-Dresden" id="{9AAB914D-C5B8-4EDD-A356-6D930E2699CE}" vid="{36A92C74-DC71-488F-B485-1BFDBC50CF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TU-Dresden</Template>
  <TotalTime>0</TotalTime>
  <Words>443</Words>
  <Application>Microsoft Office PowerPoint</Application>
  <PresentationFormat>Breitbild</PresentationFormat>
  <Paragraphs>65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Open Sans</vt:lpstr>
      <vt:lpstr>Symbol</vt:lpstr>
      <vt:lpstr>TU-Dresden</vt:lpstr>
      <vt:lpstr>NetLogoWeb</vt:lpstr>
      <vt:lpstr>What is NetLogoWeb</vt:lpstr>
      <vt:lpstr>Steps to get your Model running on GitHub</vt:lpstr>
      <vt:lpstr>Steps to get your Model running on GitHub</vt:lpstr>
      <vt:lpstr>Steps to get your Model running on GitHub</vt:lpstr>
      <vt:lpstr>Steps to get your Model running on GitHub</vt:lpstr>
      <vt:lpstr>Steps to get your Model running on GitHub</vt:lpstr>
      <vt:lpstr>Steps to get your Model running on GitHub</vt:lpstr>
      <vt:lpstr>Steps to get your Model running on GitHub</vt:lpstr>
      <vt:lpstr>Extensions</vt:lpstr>
      <vt:lpstr>Two Tipps for NetLogo Web</vt:lpstr>
      <vt:lpstr>Import Data</vt:lpstr>
      <vt:lpstr>Go repeat</vt:lpstr>
      <vt:lpstr>Examples of Models</vt:lpstr>
      <vt:lpstr>You can use it on your smartphone!</vt:lpstr>
      <vt:lpstr>Why NetLogo Web is great!</vt:lpstr>
      <vt:lpstr>What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NetLogoWeb</dc:title>
  <dc:creator>heinermann</dc:creator>
  <cp:lastModifiedBy>heinermann</cp:lastModifiedBy>
  <cp:revision>19</cp:revision>
  <dcterms:created xsi:type="dcterms:W3CDTF">2022-09-19T05:48:03Z</dcterms:created>
  <dcterms:modified xsi:type="dcterms:W3CDTF">2022-09-22T07:46:56Z</dcterms:modified>
</cp:coreProperties>
</file>