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79D99B-2F06-4890-8ADC-FCC3191B3712}" v="9" dt="2022-10-10T17:11:59.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Henry" userId="641b5a081e792b32" providerId="LiveId" clId="{9B79D99B-2F06-4890-8ADC-FCC3191B3712}"/>
    <pc:docChg chg="undo custSel addSld modSld">
      <pc:chgData name="Jessica Henry" userId="641b5a081e792b32" providerId="LiveId" clId="{9B79D99B-2F06-4890-8ADC-FCC3191B3712}" dt="2022-10-10T17:12:29.485" v="432" actId="404"/>
      <pc:docMkLst>
        <pc:docMk/>
      </pc:docMkLst>
      <pc:sldChg chg="modSp mod">
        <pc:chgData name="Jessica Henry" userId="641b5a081e792b32" providerId="LiveId" clId="{9B79D99B-2F06-4890-8ADC-FCC3191B3712}" dt="2022-10-10T17:12:29.485" v="432" actId="404"/>
        <pc:sldMkLst>
          <pc:docMk/>
          <pc:sldMk cId="2753185350" sldId="256"/>
        </pc:sldMkLst>
        <pc:spChg chg="mod">
          <ac:chgData name="Jessica Henry" userId="641b5a081e792b32" providerId="LiveId" clId="{9B79D99B-2F06-4890-8ADC-FCC3191B3712}" dt="2022-10-10T17:11:59.789" v="400"/>
          <ac:spMkLst>
            <pc:docMk/>
            <pc:sldMk cId="2753185350" sldId="256"/>
            <ac:spMk id="2" creationId="{80610658-C100-2D72-F59D-347238D84CF1}"/>
          </ac:spMkLst>
        </pc:spChg>
        <pc:spChg chg="mod">
          <ac:chgData name="Jessica Henry" userId="641b5a081e792b32" providerId="LiveId" clId="{9B79D99B-2F06-4890-8ADC-FCC3191B3712}" dt="2022-10-10T17:12:29.485" v="432" actId="404"/>
          <ac:spMkLst>
            <pc:docMk/>
            <pc:sldMk cId="2753185350" sldId="256"/>
            <ac:spMk id="3" creationId="{87817AAC-0FC0-5F05-1440-9CDD503E89E1}"/>
          </ac:spMkLst>
        </pc:spChg>
      </pc:sldChg>
      <pc:sldChg chg="addSp delSp modSp new mod">
        <pc:chgData name="Jessica Henry" userId="641b5a081e792b32" providerId="LiveId" clId="{9B79D99B-2F06-4890-8ADC-FCC3191B3712}" dt="2022-10-10T17:11:59.789" v="400"/>
        <pc:sldMkLst>
          <pc:docMk/>
          <pc:sldMk cId="1202804154" sldId="257"/>
        </pc:sldMkLst>
        <pc:spChg chg="mod">
          <ac:chgData name="Jessica Henry" userId="641b5a081e792b32" providerId="LiveId" clId="{9B79D99B-2F06-4890-8ADC-FCC3191B3712}" dt="2022-10-10T17:11:59.789" v="400"/>
          <ac:spMkLst>
            <pc:docMk/>
            <pc:sldMk cId="1202804154" sldId="257"/>
            <ac:spMk id="2" creationId="{0B1BFF0A-27CB-DF4A-0589-C797E4345B27}"/>
          </ac:spMkLst>
        </pc:spChg>
        <pc:spChg chg="mod">
          <ac:chgData name="Jessica Henry" userId="641b5a081e792b32" providerId="LiveId" clId="{9B79D99B-2F06-4890-8ADC-FCC3191B3712}" dt="2022-10-10T17:11:59.789" v="400"/>
          <ac:spMkLst>
            <pc:docMk/>
            <pc:sldMk cId="1202804154" sldId="257"/>
            <ac:spMk id="3" creationId="{96A60EEA-B810-ADDB-7D00-0DDE9A020A44}"/>
          </ac:spMkLst>
        </pc:spChg>
        <pc:spChg chg="add del mod">
          <ac:chgData name="Jessica Henry" userId="641b5a081e792b32" providerId="LiveId" clId="{9B79D99B-2F06-4890-8ADC-FCC3191B3712}" dt="2022-10-10T16:58:21.858" v="143" actId="478"/>
          <ac:spMkLst>
            <pc:docMk/>
            <pc:sldMk cId="1202804154" sldId="257"/>
            <ac:spMk id="4" creationId="{D61EFCEF-7D84-645C-1144-6002E212CB47}"/>
          </ac:spMkLst>
        </pc:spChg>
        <pc:spChg chg="add del">
          <ac:chgData name="Jessica Henry" userId="641b5a081e792b32" providerId="LiveId" clId="{9B79D99B-2F06-4890-8ADC-FCC3191B3712}" dt="2022-10-10T16:58:02.676" v="134"/>
          <ac:spMkLst>
            <pc:docMk/>
            <pc:sldMk cId="1202804154" sldId="257"/>
            <ac:spMk id="5" creationId="{5F75C43D-D2A1-AFCD-B39F-FEF66A4167B4}"/>
          </ac:spMkLst>
        </pc:spChg>
        <pc:spChg chg="add mod">
          <ac:chgData name="Jessica Henry" userId="641b5a081e792b32" providerId="LiveId" clId="{9B79D99B-2F06-4890-8ADC-FCC3191B3712}" dt="2022-10-10T17:11:25.712" v="395" actId="1076"/>
          <ac:spMkLst>
            <pc:docMk/>
            <pc:sldMk cId="1202804154" sldId="257"/>
            <ac:spMk id="6" creationId="{CE5BAF20-1F2E-A6CD-FA54-3F316587C11E}"/>
          </ac:spMkLst>
        </pc:spChg>
        <pc:spChg chg="add del mod">
          <ac:chgData name="Jessica Henry" userId="641b5a081e792b32" providerId="LiveId" clId="{9B79D99B-2F06-4890-8ADC-FCC3191B3712}" dt="2022-10-10T17:02:24.133" v="230" actId="478"/>
          <ac:spMkLst>
            <pc:docMk/>
            <pc:sldMk cId="1202804154" sldId="257"/>
            <ac:spMk id="7" creationId="{E1236918-FE29-B07E-E56A-B6CA2D671AEC}"/>
          </ac:spMkLst>
        </pc:spChg>
      </pc:sldChg>
      <pc:sldChg chg="modSp new mod">
        <pc:chgData name="Jessica Henry" userId="641b5a081e792b32" providerId="LiveId" clId="{9B79D99B-2F06-4890-8ADC-FCC3191B3712}" dt="2022-10-10T17:11:59.789" v="400"/>
        <pc:sldMkLst>
          <pc:docMk/>
          <pc:sldMk cId="123566532" sldId="258"/>
        </pc:sldMkLst>
        <pc:spChg chg="mod">
          <ac:chgData name="Jessica Henry" userId="641b5a081e792b32" providerId="LiveId" clId="{9B79D99B-2F06-4890-8ADC-FCC3191B3712}" dt="2022-10-10T17:11:59.789" v="400"/>
          <ac:spMkLst>
            <pc:docMk/>
            <pc:sldMk cId="123566532" sldId="258"/>
            <ac:spMk id="2" creationId="{878B90D1-F6B5-2AFB-1B4B-2DE3F01E3E7B}"/>
          </ac:spMkLst>
        </pc:spChg>
        <pc:spChg chg="mod">
          <ac:chgData name="Jessica Henry" userId="641b5a081e792b32" providerId="LiveId" clId="{9B79D99B-2F06-4890-8ADC-FCC3191B3712}" dt="2022-10-10T17:11:59.789" v="400"/>
          <ac:spMkLst>
            <pc:docMk/>
            <pc:sldMk cId="123566532" sldId="258"/>
            <ac:spMk id="3" creationId="{B79C480D-8CF6-42B0-052A-C57DB36A8BA3}"/>
          </ac:spMkLst>
        </pc:spChg>
      </pc:sldChg>
      <pc:sldChg chg="modSp new mod">
        <pc:chgData name="Jessica Henry" userId="641b5a081e792b32" providerId="LiveId" clId="{9B79D99B-2F06-4890-8ADC-FCC3191B3712}" dt="2022-10-10T17:11:59.789" v="400"/>
        <pc:sldMkLst>
          <pc:docMk/>
          <pc:sldMk cId="2626489909" sldId="259"/>
        </pc:sldMkLst>
        <pc:spChg chg="mod">
          <ac:chgData name="Jessica Henry" userId="641b5a081e792b32" providerId="LiveId" clId="{9B79D99B-2F06-4890-8ADC-FCC3191B3712}" dt="2022-10-10T17:11:59.789" v="400"/>
          <ac:spMkLst>
            <pc:docMk/>
            <pc:sldMk cId="2626489909" sldId="259"/>
            <ac:spMk id="2" creationId="{16C66C2F-905D-1410-7A08-0E72D56F5D84}"/>
          </ac:spMkLst>
        </pc:spChg>
        <pc:spChg chg="mod">
          <ac:chgData name="Jessica Henry" userId="641b5a081e792b32" providerId="LiveId" clId="{9B79D99B-2F06-4890-8ADC-FCC3191B3712}" dt="2022-10-10T17:11:59.789" v="400"/>
          <ac:spMkLst>
            <pc:docMk/>
            <pc:sldMk cId="2626489909" sldId="259"/>
            <ac:spMk id="3" creationId="{FF2726E8-8280-ADF0-EB83-BB7754988F27}"/>
          </ac:spMkLst>
        </pc:spChg>
      </pc:sldChg>
      <pc:sldChg chg="addSp modSp new mod">
        <pc:chgData name="Jessica Henry" userId="641b5a081e792b32" providerId="LiveId" clId="{9B79D99B-2F06-4890-8ADC-FCC3191B3712}" dt="2022-10-10T17:11:59.789" v="400"/>
        <pc:sldMkLst>
          <pc:docMk/>
          <pc:sldMk cId="1245387759" sldId="260"/>
        </pc:sldMkLst>
        <pc:spChg chg="mod">
          <ac:chgData name="Jessica Henry" userId="641b5a081e792b32" providerId="LiveId" clId="{9B79D99B-2F06-4890-8ADC-FCC3191B3712}" dt="2022-10-10T17:11:59.789" v="400"/>
          <ac:spMkLst>
            <pc:docMk/>
            <pc:sldMk cId="1245387759" sldId="260"/>
            <ac:spMk id="2" creationId="{D69B598D-9E31-C75B-DC6E-F5D00730E38C}"/>
          </ac:spMkLst>
        </pc:spChg>
        <pc:spChg chg="mod">
          <ac:chgData name="Jessica Henry" userId="641b5a081e792b32" providerId="LiveId" clId="{9B79D99B-2F06-4890-8ADC-FCC3191B3712}" dt="2022-10-10T17:11:59.789" v="400"/>
          <ac:spMkLst>
            <pc:docMk/>
            <pc:sldMk cId="1245387759" sldId="260"/>
            <ac:spMk id="3" creationId="{205DBF6E-F0FA-A49E-556C-1448BBEEEDAF}"/>
          </ac:spMkLst>
        </pc:spChg>
        <pc:spChg chg="add mod">
          <ac:chgData name="Jessica Henry" userId="641b5a081e792b32" providerId="LiveId" clId="{9B79D99B-2F06-4890-8ADC-FCC3191B3712}" dt="2022-10-10T17:11:30.585" v="396" actId="1076"/>
          <ac:spMkLst>
            <pc:docMk/>
            <pc:sldMk cId="1245387759" sldId="260"/>
            <ac:spMk id="4" creationId="{9F4B84D7-FA61-595B-60DA-209F061C846B}"/>
          </ac:spMkLst>
        </pc:spChg>
      </pc:sldChg>
      <pc:sldChg chg="addSp delSp modSp new mod">
        <pc:chgData name="Jessica Henry" userId="641b5a081e792b32" providerId="LiveId" clId="{9B79D99B-2F06-4890-8ADC-FCC3191B3712}" dt="2022-10-10T17:11:59.789" v="400"/>
        <pc:sldMkLst>
          <pc:docMk/>
          <pc:sldMk cId="1008554138" sldId="261"/>
        </pc:sldMkLst>
        <pc:spChg chg="mod">
          <ac:chgData name="Jessica Henry" userId="641b5a081e792b32" providerId="LiveId" clId="{9B79D99B-2F06-4890-8ADC-FCC3191B3712}" dt="2022-10-10T17:11:59.789" v="400"/>
          <ac:spMkLst>
            <pc:docMk/>
            <pc:sldMk cId="1008554138" sldId="261"/>
            <ac:spMk id="2" creationId="{A9A4544E-11DE-A002-A958-215C60337474}"/>
          </ac:spMkLst>
        </pc:spChg>
        <pc:spChg chg="add del mod">
          <ac:chgData name="Jessica Henry" userId="641b5a081e792b32" providerId="LiveId" clId="{9B79D99B-2F06-4890-8ADC-FCC3191B3712}" dt="2022-10-10T17:11:59.789" v="400"/>
          <ac:spMkLst>
            <pc:docMk/>
            <pc:sldMk cId="1008554138" sldId="261"/>
            <ac:spMk id="3" creationId="{946191B8-E7B4-6D75-98CA-32D0BAA3E2F7}"/>
          </ac:spMkLst>
        </pc:spChg>
        <pc:graphicFrameChg chg="add del mod">
          <ac:chgData name="Jessica Henry" userId="641b5a081e792b32" providerId="LiveId" clId="{9B79D99B-2F06-4890-8ADC-FCC3191B3712}" dt="2022-10-10T17:04:13.620" v="267"/>
          <ac:graphicFrameMkLst>
            <pc:docMk/>
            <pc:sldMk cId="1008554138" sldId="261"/>
            <ac:graphicFrameMk id="4" creationId="{C3F2814F-2EF0-673F-E7A3-40F500CD8BAB}"/>
          </ac:graphicFrameMkLst>
        </pc:graphicFrameChg>
      </pc:sldChg>
      <pc:sldChg chg="addSp modSp new mod">
        <pc:chgData name="Jessica Henry" userId="641b5a081e792b32" providerId="LiveId" clId="{9B79D99B-2F06-4890-8ADC-FCC3191B3712}" dt="2022-10-10T17:11:59.789" v="400"/>
        <pc:sldMkLst>
          <pc:docMk/>
          <pc:sldMk cId="3120930260" sldId="262"/>
        </pc:sldMkLst>
        <pc:spChg chg="mod">
          <ac:chgData name="Jessica Henry" userId="641b5a081e792b32" providerId="LiveId" clId="{9B79D99B-2F06-4890-8ADC-FCC3191B3712}" dt="2022-10-10T17:11:59.789" v="400"/>
          <ac:spMkLst>
            <pc:docMk/>
            <pc:sldMk cId="3120930260" sldId="262"/>
            <ac:spMk id="2" creationId="{B5CDC4FB-A137-FE13-FDB9-D290A373C230}"/>
          </ac:spMkLst>
        </pc:spChg>
        <pc:spChg chg="mod">
          <ac:chgData name="Jessica Henry" userId="641b5a081e792b32" providerId="LiveId" clId="{9B79D99B-2F06-4890-8ADC-FCC3191B3712}" dt="2022-10-10T17:11:59.789" v="400"/>
          <ac:spMkLst>
            <pc:docMk/>
            <pc:sldMk cId="3120930260" sldId="262"/>
            <ac:spMk id="3" creationId="{7D6C2B3A-0970-6412-B268-DBD1F84C657D}"/>
          </ac:spMkLst>
        </pc:spChg>
        <pc:spChg chg="add mod">
          <ac:chgData name="Jessica Henry" userId="641b5a081e792b32" providerId="LiveId" clId="{9B79D99B-2F06-4890-8ADC-FCC3191B3712}" dt="2022-10-10T17:11:41.809" v="398" actId="1076"/>
          <ac:spMkLst>
            <pc:docMk/>
            <pc:sldMk cId="3120930260" sldId="262"/>
            <ac:spMk id="4" creationId="{A2F47FE1-9155-51D7-255B-3D6354C1C375}"/>
          </ac:spMkLst>
        </pc:spChg>
        <pc:spChg chg="add mod">
          <ac:chgData name="Jessica Henry" userId="641b5a081e792b32" providerId="LiveId" clId="{9B79D99B-2F06-4890-8ADC-FCC3191B3712}" dt="2022-10-10T17:11:45.479" v="399" actId="1076"/>
          <ac:spMkLst>
            <pc:docMk/>
            <pc:sldMk cId="3120930260" sldId="262"/>
            <ac:spMk id="5" creationId="{6EDECA3B-811B-62F0-2908-6C5D1E764EDC}"/>
          </ac:spMkLst>
        </pc:spChg>
        <pc:spChg chg="add mod">
          <ac:chgData name="Jessica Henry" userId="641b5a081e792b32" providerId="LiveId" clId="{9B79D99B-2F06-4890-8ADC-FCC3191B3712}" dt="2022-10-10T17:11:38.288" v="397" actId="1076"/>
          <ac:spMkLst>
            <pc:docMk/>
            <pc:sldMk cId="3120930260" sldId="262"/>
            <ac:spMk id="6" creationId="{709CA740-7CC4-9B37-F774-E8CDAA5B7D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157751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840F3-D100-4306-AF3A-8AF8519F6C9E}"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53913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24111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418781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94100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2894346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1180117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3982041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97787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394447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840F3-D100-4306-AF3A-8AF8519F6C9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302507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840F3-D100-4306-AF3A-8AF8519F6C9E}"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402683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3840F3-D100-4306-AF3A-8AF8519F6C9E}"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327519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3840F3-D100-4306-AF3A-8AF8519F6C9E}"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360266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840F3-D100-4306-AF3A-8AF8519F6C9E}"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151424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840F3-D100-4306-AF3A-8AF8519F6C9E}"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6883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840F3-D100-4306-AF3A-8AF8519F6C9E}"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F61FC-1A52-4112-9EAD-6544362419FC}" type="slidenum">
              <a:rPr lang="en-US" smtClean="0"/>
              <a:t>‹#›</a:t>
            </a:fld>
            <a:endParaRPr lang="en-US"/>
          </a:p>
        </p:txBody>
      </p:sp>
    </p:spTree>
    <p:extLst>
      <p:ext uri="{BB962C8B-B14F-4D97-AF65-F5344CB8AC3E}">
        <p14:creationId xmlns:p14="http://schemas.microsoft.com/office/powerpoint/2010/main" val="409391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3840F3-D100-4306-AF3A-8AF8519F6C9E}" type="datetimeFigureOut">
              <a:rPr lang="en-US" smtClean="0"/>
              <a:t>10/8/2022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FF61FC-1A52-4112-9EAD-6544362419FC}" type="slidenum">
              <a:rPr lang="en-US" smtClean="0"/>
              <a:t>‹#›</a:t>
            </a:fld>
            <a:endParaRPr lang="en-US"/>
          </a:p>
        </p:txBody>
      </p:sp>
    </p:spTree>
    <p:extLst>
      <p:ext uri="{BB962C8B-B14F-4D97-AF65-F5344CB8AC3E}">
        <p14:creationId xmlns:p14="http://schemas.microsoft.com/office/powerpoint/2010/main" val="4711920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0658-C100-2D72-F59D-347238D84CF1}"/>
              </a:ext>
            </a:extLst>
          </p:cNvPr>
          <p:cNvSpPr>
            <a:spLocks noGrp="1"/>
          </p:cNvSpPr>
          <p:nvPr>
            <p:ph type="ctrTitle"/>
          </p:nvPr>
        </p:nvSpPr>
        <p:spPr/>
        <p:txBody>
          <a:bodyPr/>
          <a:lstStyle/>
          <a:p>
            <a:r>
              <a:rPr lang="en-US" b="0" i="0" dirty="0">
                <a:solidFill>
                  <a:srgbClr val="525252"/>
                </a:solidFill>
                <a:effectLst/>
                <a:latin typeface="Lato Extended"/>
              </a:rPr>
              <a:t>CSS Values and Units</a:t>
            </a:r>
            <a:endParaRPr lang="en-US" dirty="0"/>
          </a:p>
        </p:txBody>
      </p:sp>
      <p:sp>
        <p:nvSpPr>
          <p:cNvPr id="3" name="Subtitle 2">
            <a:extLst>
              <a:ext uri="{FF2B5EF4-FFF2-40B4-BE49-F238E27FC236}">
                <a16:creationId xmlns:a16="http://schemas.microsoft.com/office/drawing/2014/main" id="{87817AAC-0FC0-5F05-1440-9CDD503E89E1}"/>
              </a:ext>
            </a:extLst>
          </p:cNvPr>
          <p:cNvSpPr>
            <a:spLocks noGrp="1"/>
          </p:cNvSpPr>
          <p:nvPr>
            <p:ph type="subTitle" idx="1"/>
          </p:nvPr>
        </p:nvSpPr>
        <p:spPr/>
        <p:txBody>
          <a:bodyPr/>
          <a:lstStyle/>
          <a:p>
            <a:r>
              <a:rPr lang="en-US" dirty="0"/>
              <a:t>By: Jessica Henry</a:t>
            </a:r>
          </a:p>
          <a:p>
            <a:r>
              <a:rPr lang="en-US" sz="1400" dirty="0"/>
              <a:t>P.S. I have lost my voice</a:t>
            </a:r>
          </a:p>
        </p:txBody>
      </p:sp>
    </p:spTree>
    <p:extLst>
      <p:ext uri="{BB962C8B-B14F-4D97-AF65-F5344CB8AC3E}">
        <p14:creationId xmlns:p14="http://schemas.microsoft.com/office/powerpoint/2010/main" val="275318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FF0A-27CB-DF4A-0589-C797E4345B27}"/>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96A60EEA-B810-ADDB-7D00-0DDE9A020A44}"/>
              </a:ext>
            </a:extLst>
          </p:cNvPr>
          <p:cNvSpPr>
            <a:spLocks noGrp="1"/>
          </p:cNvSpPr>
          <p:nvPr>
            <p:ph idx="1"/>
          </p:nvPr>
        </p:nvSpPr>
        <p:spPr/>
        <p:txBody>
          <a:bodyPr>
            <a:normAutofit/>
          </a:bodyPr>
          <a:lstStyle/>
          <a:p>
            <a:r>
              <a:rPr lang="en-US" dirty="0"/>
              <a:t>A value type in CSS is a way to define a collection of allowable values. This means that if you see &lt;color&gt; as valid you don't need to wonder which of the different types of color value can be used — keywords, hex values, </a:t>
            </a:r>
            <a:r>
              <a:rPr lang="en-US" dirty="0" err="1"/>
              <a:t>rgb</a:t>
            </a:r>
            <a:r>
              <a:rPr lang="en-US" dirty="0"/>
              <a:t>() functions, etc. You can use any available &lt;color&gt; values, assuming they are supported by your browser.</a:t>
            </a:r>
          </a:p>
          <a:p>
            <a:pPr marL="0" indent="0">
              <a:buNone/>
            </a:pPr>
            <a:endParaRPr lang="en-US" dirty="0"/>
          </a:p>
          <a:p>
            <a:r>
              <a:rPr lang="en-US" dirty="0"/>
              <a:t>h1 {color: </a:t>
            </a:r>
            <a:r>
              <a:rPr lang="en-US" u="sng" dirty="0" err="1">
                <a:highlight>
                  <a:srgbClr val="FFFF00"/>
                </a:highlight>
              </a:rPr>
              <a:t>rgb</a:t>
            </a:r>
            <a:r>
              <a:rPr lang="en-US" u="sng" dirty="0">
                <a:highlight>
                  <a:srgbClr val="FFFF00"/>
                </a:highlight>
              </a:rPr>
              <a:t>(255, 255, 255);}</a:t>
            </a:r>
          </a:p>
          <a:p>
            <a:endParaRPr lang="en-US" u="sng" dirty="0">
              <a:highlight>
                <a:srgbClr val="FFFF00"/>
              </a:highlight>
            </a:endParaRPr>
          </a:p>
        </p:txBody>
      </p:sp>
      <p:sp>
        <p:nvSpPr>
          <p:cNvPr id="6" name="Arrow: Left 5">
            <a:extLst>
              <a:ext uri="{FF2B5EF4-FFF2-40B4-BE49-F238E27FC236}">
                <a16:creationId xmlns:a16="http://schemas.microsoft.com/office/drawing/2014/main" id="{CE5BAF20-1F2E-A6CD-FA54-3F316587C11E}"/>
              </a:ext>
            </a:extLst>
          </p:cNvPr>
          <p:cNvSpPr/>
          <p:nvPr/>
        </p:nvSpPr>
        <p:spPr>
          <a:xfrm>
            <a:off x="5635689" y="4973216"/>
            <a:ext cx="1856792" cy="494523"/>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80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90D1-F6B5-2AFB-1B4B-2DE3F01E3E7B}"/>
              </a:ext>
            </a:extLst>
          </p:cNvPr>
          <p:cNvSpPr>
            <a:spLocks noGrp="1"/>
          </p:cNvSpPr>
          <p:nvPr>
            <p:ph type="title"/>
          </p:nvPr>
        </p:nvSpPr>
        <p:spPr/>
        <p:txBody>
          <a:bodyPr/>
          <a:lstStyle/>
          <a:p>
            <a:r>
              <a:rPr lang="en-US" dirty="0"/>
              <a:t>Absolute Units</a:t>
            </a:r>
          </a:p>
        </p:txBody>
      </p:sp>
      <p:sp>
        <p:nvSpPr>
          <p:cNvPr id="3" name="Content Placeholder 2">
            <a:extLst>
              <a:ext uri="{FF2B5EF4-FFF2-40B4-BE49-F238E27FC236}">
                <a16:creationId xmlns:a16="http://schemas.microsoft.com/office/drawing/2014/main" id="{B79C480D-8CF6-42B0-052A-C57DB36A8BA3}"/>
              </a:ext>
            </a:extLst>
          </p:cNvPr>
          <p:cNvSpPr>
            <a:spLocks noGrp="1"/>
          </p:cNvSpPr>
          <p:nvPr>
            <p:ph idx="1"/>
          </p:nvPr>
        </p:nvSpPr>
        <p:spPr/>
        <p:txBody>
          <a:bodyPr/>
          <a:lstStyle/>
          <a:p>
            <a:r>
              <a:rPr lang="en-US" dirty="0"/>
              <a:t>The absolute length units are fixed, and a length expressed in any of these will appear as exactly that size.</a:t>
            </a:r>
          </a:p>
          <a:p>
            <a:r>
              <a:rPr lang="en-US" dirty="0"/>
              <a:t>Absolute length units are not recommended for use on screen, because screen sizes vary so much. However, they can be used if the output medium is known, such as for print layout.</a:t>
            </a:r>
          </a:p>
        </p:txBody>
      </p:sp>
    </p:spTree>
    <p:extLst>
      <p:ext uri="{BB962C8B-B14F-4D97-AF65-F5344CB8AC3E}">
        <p14:creationId xmlns:p14="http://schemas.microsoft.com/office/powerpoint/2010/main" val="12356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598D-9E31-C75B-DC6E-F5D00730E38C}"/>
              </a:ext>
            </a:extLst>
          </p:cNvPr>
          <p:cNvSpPr>
            <a:spLocks noGrp="1"/>
          </p:cNvSpPr>
          <p:nvPr>
            <p:ph type="title"/>
          </p:nvPr>
        </p:nvSpPr>
        <p:spPr/>
        <p:txBody>
          <a:bodyPr/>
          <a:lstStyle/>
          <a:p>
            <a:r>
              <a:rPr lang="en-US" dirty="0"/>
              <a:t>Absolute Units: Examples</a:t>
            </a:r>
          </a:p>
        </p:txBody>
      </p:sp>
      <p:sp>
        <p:nvSpPr>
          <p:cNvPr id="3" name="Content Placeholder 2">
            <a:extLst>
              <a:ext uri="{FF2B5EF4-FFF2-40B4-BE49-F238E27FC236}">
                <a16:creationId xmlns:a16="http://schemas.microsoft.com/office/drawing/2014/main" id="{205DBF6E-F0FA-A49E-556C-1448BBEEEDAF}"/>
              </a:ext>
            </a:extLst>
          </p:cNvPr>
          <p:cNvSpPr>
            <a:spLocks noGrp="1"/>
          </p:cNvSpPr>
          <p:nvPr>
            <p:ph idx="1"/>
          </p:nvPr>
        </p:nvSpPr>
        <p:spPr/>
        <p:txBody>
          <a:bodyPr>
            <a:normAutofit fontScale="85000" lnSpcReduction="20000"/>
          </a:bodyPr>
          <a:lstStyle/>
          <a:p>
            <a:r>
              <a:rPr lang="en-US" dirty="0"/>
              <a:t>cm - centimeters</a:t>
            </a:r>
          </a:p>
          <a:p>
            <a:r>
              <a:rPr lang="en-US" dirty="0"/>
              <a:t>mm - millimeters</a:t>
            </a:r>
          </a:p>
          <a:p>
            <a:r>
              <a:rPr lang="en-US" dirty="0"/>
              <a:t>in - inches (1in = 96px = 2.54cm)</a:t>
            </a:r>
          </a:p>
          <a:p>
            <a:r>
              <a:rPr lang="en-US" dirty="0" err="1"/>
              <a:t>px</a:t>
            </a:r>
            <a:r>
              <a:rPr lang="en-US" dirty="0"/>
              <a:t> - pixels (1px = 1/96th of 1in)</a:t>
            </a:r>
          </a:p>
          <a:p>
            <a:r>
              <a:rPr lang="en-US" dirty="0" err="1"/>
              <a:t>pt</a:t>
            </a:r>
            <a:r>
              <a:rPr lang="en-US" dirty="0"/>
              <a:t> - points (1pt = 1/72 of 1in)</a:t>
            </a:r>
          </a:p>
          <a:p>
            <a:r>
              <a:rPr lang="en-US" dirty="0"/>
              <a:t>pc - picas (1pc = 12 </a:t>
            </a:r>
            <a:r>
              <a:rPr lang="en-US" dirty="0" err="1"/>
              <a:t>pt</a:t>
            </a:r>
            <a:r>
              <a:rPr lang="en-US" dirty="0"/>
              <a:t>)</a:t>
            </a:r>
          </a:p>
          <a:p>
            <a:endParaRPr lang="en-US" dirty="0"/>
          </a:p>
          <a:p>
            <a:r>
              <a:rPr lang="en-US" dirty="0"/>
              <a:t>div {width: 200</a:t>
            </a:r>
            <a:r>
              <a:rPr lang="en-US" u="sng" dirty="0">
                <a:highlight>
                  <a:srgbClr val="FFFF00"/>
                </a:highlight>
              </a:rPr>
              <a:t>px;</a:t>
            </a:r>
            <a:r>
              <a:rPr lang="en-US" dirty="0"/>
              <a:t>}</a:t>
            </a:r>
          </a:p>
          <a:p>
            <a:endParaRPr lang="en-US" dirty="0"/>
          </a:p>
        </p:txBody>
      </p:sp>
      <p:sp>
        <p:nvSpPr>
          <p:cNvPr id="4" name="Arrow: Left 3">
            <a:extLst>
              <a:ext uri="{FF2B5EF4-FFF2-40B4-BE49-F238E27FC236}">
                <a16:creationId xmlns:a16="http://schemas.microsoft.com/office/drawing/2014/main" id="{9F4B84D7-FA61-595B-60DA-209F061C846B}"/>
              </a:ext>
            </a:extLst>
          </p:cNvPr>
          <p:cNvSpPr/>
          <p:nvPr/>
        </p:nvSpPr>
        <p:spPr>
          <a:xfrm>
            <a:off x="3900196" y="5141216"/>
            <a:ext cx="1296955" cy="4385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3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6C2F-905D-1410-7A08-0E72D56F5D84}"/>
              </a:ext>
            </a:extLst>
          </p:cNvPr>
          <p:cNvSpPr>
            <a:spLocks noGrp="1"/>
          </p:cNvSpPr>
          <p:nvPr>
            <p:ph type="title"/>
          </p:nvPr>
        </p:nvSpPr>
        <p:spPr/>
        <p:txBody>
          <a:bodyPr/>
          <a:lstStyle/>
          <a:p>
            <a:r>
              <a:rPr lang="en-US" dirty="0"/>
              <a:t>Relative Units</a:t>
            </a:r>
          </a:p>
        </p:txBody>
      </p:sp>
      <p:sp>
        <p:nvSpPr>
          <p:cNvPr id="3" name="Content Placeholder 2">
            <a:extLst>
              <a:ext uri="{FF2B5EF4-FFF2-40B4-BE49-F238E27FC236}">
                <a16:creationId xmlns:a16="http://schemas.microsoft.com/office/drawing/2014/main" id="{FF2726E8-8280-ADF0-EB83-BB7754988F27}"/>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Relative length units specify a length relative to another length property. Relative length units scale better between different rendering medium.</a:t>
            </a:r>
            <a:endParaRPr lang="en-US" dirty="0"/>
          </a:p>
        </p:txBody>
      </p:sp>
    </p:spTree>
    <p:extLst>
      <p:ext uri="{BB962C8B-B14F-4D97-AF65-F5344CB8AC3E}">
        <p14:creationId xmlns:p14="http://schemas.microsoft.com/office/powerpoint/2010/main" val="262648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544E-11DE-A002-A958-215C60337474}"/>
              </a:ext>
            </a:extLst>
          </p:cNvPr>
          <p:cNvSpPr>
            <a:spLocks noGrp="1"/>
          </p:cNvSpPr>
          <p:nvPr>
            <p:ph type="title"/>
          </p:nvPr>
        </p:nvSpPr>
        <p:spPr/>
        <p:txBody>
          <a:bodyPr/>
          <a:lstStyle/>
          <a:p>
            <a:r>
              <a:rPr lang="en-US" dirty="0"/>
              <a:t>Relative Units Examples</a:t>
            </a:r>
          </a:p>
        </p:txBody>
      </p:sp>
      <p:sp>
        <p:nvSpPr>
          <p:cNvPr id="3" name="Content Placeholder 2">
            <a:extLst>
              <a:ext uri="{FF2B5EF4-FFF2-40B4-BE49-F238E27FC236}">
                <a16:creationId xmlns:a16="http://schemas.microsoft.com/office/drawing/2014/main" id="{946191B8-E7B4-6D75-98CA-32D0BAA3E2F7}"/>
              </a:ext>
            </a:extLst>
          </p:cNvPr>
          <p:cNvSpPr>
            <a:spLocks noGrp="1"/>
          </p:cNvSpPr>
          <p:nvPr>
            <p:ph idx="1"/>
          </p:nvPr>
        </p:nvSpPr>
        <p:spPr/>
        <p:txBody>
          <a:bodyPr>
            <a:normAutofit fontScale="70000" lnSpcReduction="20000"/>
          </a:bodyPr>
          <a:lstStyle/>
          <a:p>
            <a:r>
              <a:rPr lang="en-US" dirty="0" err="1"/>
              <a:t>em</a:t>
            </a:r>
            <a:r>
              <a:rPr lang="en-US" dirty="0"/>
              <a:t> - Relative to the font-size of the element (2em means 2 times the size of the current font)	</a:t>
            </a:r>
          </a:p>
          <a:p>
            <a:r>
              <a:rPr lang="en-US" dirty="0"/>
              <a:t>ex - Relative to the x-height of the current font (rarely used)	</a:t>
            </a:r>
          </a:p>
          <a:p>
            <a:r>
              <a:rPr lang="en-US" dirty="0" err="1"/>
              <a:t>ch</a:t>
            </a:r>
            <a:r>
              <a:rPr lang="en-US" dirty="0"/>
              <a:t> - Relative to the width of the "0" (zero)	</a:t>
            </a:r>
          </a:p>
          <a:p>
            <a:r>
              <a:rPr lang="en-US" dirty="0"/>
              <a:t>rem - Relative to font-size of the root element	</a:t>
            </a:r>
          </a:p>
          <a:p>
            <a:r>
              <a:rPr lang="en-US" dirty="0" err="1"/>
              <a:t>vw</a:t>
            </a:r>
            <a:r>
              <a:rPr lang="en-US" dirty="0"/>
              <a:t> - Relative to 1% of the width of the viewport*	</a:t>
            </a:r>
          </a:p>
          <a:p>
            <a:r>
              <a:rPr lang="en-US" dirty="0" err="1"/>
              <a:t>vh</a:t>
            </a:r>
            <a:r>
              <a:rPr lang="en-US" dirty="0"/>
              <a:t> - Relative to 1% of the height of the viewport*	</a:t>
            </a:r>
          </a:p>
          <a:p>
            <a:r>
              <a:rPr lang="en-US" dirty="0" err="1"/>
              <a:t>vmin</a:t>
            </a:r>
            <a:r>
              <a:rPr lang="en-US" dirty="0"/>
              <a:t> - Relative to 1% of viewport's* smaller dimension	</a:t>
            </a:r>
          </a:p>
          <a:p>
            <a:r>
              <a:rPr lang="en-US" dirty="0" err="1"/>
              <a:t>vmax</a:t>
            </a:r>
            <a:r>
              <a:rPr lang="en-US" dirty="0"/>
              <a:t> - Relative to 1% of viewport's* larger dimension	</a:t>
            </a:r>
          </a:p>
          <a:p>
            <a:r>
              <a:rPr lang="en-US" dirty="0"/>
              <a:t>% - Relative to the parent element</a:t>
            </a:r>
          </a:p>
        </p:txBody>
      </p:sp>
    </p:spTree>
    <p:extLst>
      <p:ext uri="{BB962C8B-B14F-4D97-AF65-F5344CB8AC3E}">
        <p14:creationId xmlns:p14="http://schemas.microsoft.com/office/powerpoint/2010/main" val="100855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C4FB-A137-FE13-FDB9-D290A373C230}"/>
              </a:ext>
            </a:extLst>
          </p:cNvPr>
          <p:cNvSpPr>
            <a:spLocks noGrp="1"/>
          </p:cNvSpPr>
          <p:nvPr>
            <p:ph type="title"/>
          </p:nvPr>
        </p:nvSpPr>
        <p:spPr/>
        <p:txBody>
          <a:bodyPr/>
          <a:lstStyle/>
          <a:p>
            <a:r>
              <a:rPr lang="en-US" dirty="0"/>
              <a:t>Relative Units Examples</a:t>
            </a:r>
          </a:p>
        </p:txBody>
      </p:sp>
      <p:sp>
        <p:nvSpPr>
          <p:cNvPr id="3" name="Content Placeholder 2">
            <a:extLst>
              <a:ext uri="{FF2B5EF4-FFF2-40B4-BE49-F238E27FC236}">
                <a16:creationId xmlns:a16="http://schemas.microsoft.com/office/drawing/2014/main" id="{7D6C2B3A-0970-6412-B268-DBD1F84C657D}"/>
              </a:ext>
            </a:extLst>
          </p:cNvPr>
          <p:cNvSpPr>
            <a:spLocks noGrp="1"/>
          </p:cNvSpPr>
          <p:nvPr>
            <p:ph idx="1"/>
          </p:nvPr>
        </p:nvSpPr>
        <p:spPr/>
        <p:txBody>
          <a:bodyPr/>
          <a:lstStyle/>
          <a:p>
            <a:r>
              <a:rPr lang="en-US" dirty="0"/>
              <a:t>header {padding: .5</a:t>
            </a:r>
            <a:r>
              <a:rPr lang="en-US" u="sng" dirty="0">
                <a:highlight>
                  <a:srgbClr val="FFFF00"/>
                </a:highlight>
              </a:rPr>
              <a:t>rem</a:t>
            </a:r>
            <a:r>
              <a:rPr lang="en-US" dirty="0"/>
              <a:t> 2</a:t>
            </a:r>
            <a:r>
              <a:rPr lang="en-US" u="sng" dirty="0">
                <a:highlight>
                  <a:srgbClr val="FFFF00"/>
                </a:highlight>
              </a:rPr>
              <a:t>%</a:t>
            </a:r>
            <a:r>
              <a:rPr lang="en-US" u="sng" dirty="0"/>
              <a:t>;}</a:t>
            </a:r>
          </a:p>
          <a:p>
            <a:endParaRPr lang="en-US" u="sng" dirty="0"/>
          </a:p>
          <a:p>
            <a:endParaRPr lang="en-US" u="sng" dirty="0"/>
          </a:p>
          <a:p>
            <a:endParaRPr lang="en-US" u="sng" dirty="0"/>
          </a:p>
          <a:p>
            <a:r>
              <a:rPr lang="en-US" dirty="0" err="1"/>
              <a:t>img</a:t>
            </a:r>
            <a:r>
              <a:rPr lang="en-US" dirty="0"/>
              <a:t> {width: </a:t>
            </a:r>
            <a:r>
              <a:rPr lang="en-US" u="sng" dirty="0">
                <a:highlight>
                  <a:srgbClr val="FFFF00"/>
                </a:highlight>
              </a:rPr>
              <a:t>20%;}</a:t>
            </a:r>
          </a:p>
        </p:txBody>
      </p:sp>
      <p:sp>
        <p:nvSpPr>
          <p:cNvPr id="4" name="Arrow: Up 3">
            <a:extLst>
              <a:ext uri="{FF2B5EF4-FFF2-40B4-BE49-F238E27FC236}">
                <a16:creationId xmlns:a16="http://schemas.microsoft.com/office/drawing/2014/main" id="{A2F47FE1-9155-51D7-255B-3D6354C1C375}"/>
              </a:ext>
            </a:extLst>
          </p:cNvPr>
          <p:cNvSpPr/>
          <p:nvPr/>
        </p:nvSpPr>
        <p:spPr>
          <a:xfrm>
            <a:off x="4310743" y="3429000"/>
            <a:ext cx="429208" cy="1166327"/>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Arrow: Up 4">
            <a:extLst>
              <a:ext uri="{FF2B5EF4-FFF2-40B4-BE49-F238E27FC236}">
                <a16:creationId xmlns:a16="http://schemas.microsoft.com/office/drawing/2014/main" id="{6EDECA3B-811B-62F0-2908-6C5D1E764EDC}"/>
              </a:ext>
            </a:extLst>
          </p:cNvPr>
          <p:cNvSpPr/>
          <p:nvPr/>
        </p:nvSpPr>
        <p:spPr>
          <a:xfrm>
            <a:off x="4945225" y="3428999"/>
            <a:ext cx="429208" cy="1166327"/>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709CA740-7CC4-9B37-F774-E8CDAA5B7D2D}"/>
              </a:ext>
            </a:extLst>
          </p:cNvPr>
          <p:cNvSpPr/>
          <p:nvPr/>
        </p:nvSpPr>
        <p:spPr>
          <a:xfrm>
            <a:off x="4236098" y="4996542"/>
            <a:ext cx="1156996" cy="550507"/>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930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4412</TotalTime>
  <Words>384</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Corbel</vt:lpstr>
      <vt:lpstr>Lato Extended</vt:lpstr>
      <vt:lpstr>Verdana</vt:lpstr>
      <vt:lpstr>Parallax</vt:lpstr>
      <vt:lpstr>CSS Values and Units</vt:lpstr>
      <vt:lpstr>Values</vt:lpstr>
      <vt:lpstr>Absolute Units</vt:lpstr>
      <vt:lpstr>Absolute Units: Examples</vt:lpstr>
      <vt:lpstr>Relative Units</vt:lpstr>
      <vt:lpstr>Relative Units Examples</vt:lpstr>
      <vt:lpstr>Relative Units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Values and Units</dc:title>
  <dc:creator>Jessica Henry</dc:creator>
  <cp:lastModifiedBy>Jessica Henry</cp:lastModifiedBy>
  <cp:revision>1</cp:revision>
  <dcterms:created xsi:type="dcterms:W3CDTF">2022-10-04T23:03:22Z</dcterms:created>
  <dcterms:modified xsi:type="dcterms:W3CDTF">2022-10-10T17:12:37Z</dcterms:modified>
</cp:coreProperties>
</file>