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Henry" userId="641b5a081e792b32" providerId="LiveId" clId="{9B79D99B-2F06-4890-8ADC-FCC3191B3712}"/>
    <pc:docChg chg="addSld">
      <pc:chgData name="Jessica Henry" userId="641b5a081e792b32" providerId="LiveId" clId="{9B79D99B-2F06-4890-8ADC-FCC3191B3712}" dt="2022-10-07T13:59:18.901" v="2" actId="680"/>
      <pc:docMkLst>
        <pc:docMk/>
      </pc:docMkLst>
      <pc:sldChg chg="new">
        <pc:chgData name="Jessica Henry" userId="641b5a081e792b32" providerId="LiveId" clId="{9B79D99B-2F06-4890-8ADC-FCC3191B3712}" dt="2022-10-07T13:59:17.501" v="0" actId="680"/>
        <pc:sldMkLst>
          <pc:docMk/>
          <pc:sldMk cId="1202804154" sldId="257"/>
        </pc:sldMkLst>
      </pc:sldChg>
      <pc:sldChg chg="new">
        <pc:chgData name="Jessica Henry" userId="641b5a081e792b32" providerId="LiveId" clId="{9B79D99B-2F06-4890-8ADC-FCC3191B3712}" dt="2022-10-07T13:59:18.262" v="1" actId="680"/>
        <pc:sldMkLst>
          <pc:docMk/>
          <pc:sldMk cId="123566532" sldId="258"/>
        </pc:sldMkLst>
      </pc:sldChg>
      <pc:sldChg chg="new">
        <pc:chgData name="Jessica Henry" userId="641b5a081e792b32" providerId="LiveId" clId="{9B79D99B-2F06-4890-8ADC-FCC3191B3712}" dt="2022-10-07T13:59:18.901" v="2" actId="680"/>
        <pc:sldMkLst>
          <pc:docMk/>
          <pc:sldMk cId="262648990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37E5-7CD3-A169-4DCF-52CDFAC26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A4CF8-41DA-A306-1ED3-5BC749A7D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31B35-4E9C-8505-7346-5FE02B1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40F3-D100-4306-AF3A-8AF8519F6C9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C8BD7-A409-BA94-7990-68CCC23B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9021E-9F54-00D7-80B0-A9669394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1FC-1A52-4112-9EAD-65443624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5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2053-DC41-B29D-0EB9-7673C6E5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88BAA-B061-E2F1-72ED-96E2DC32B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0D9B6-AE2E-536B-AEFA-01BFCF6B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40F3-D100-4306-AF3A-8AF8519F6C9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76DE1-B5C2-0B76-ABDF-BE97D959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22500-62F7-4467-F7F4-1CB3F4AF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1FC-1A52-4112-9EAD-65443624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0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BC445-0E0D-723D-DED8-4BA4AB9F1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6B61D-138B-6B9C-DB44-C3E5CFC29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A008C-C394-95E6-2454-1000DFDA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40F3-D100-4306-AF3A-8AF8519F6C9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90F6-6262-2841-557F-E52E9729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62E20-799C-92A7-AED4-CB78DE62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1FC-1A52-4112-9EAD-65443624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E460-72EF-B1C0-8FB1-C1BC3C94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62C49-1F6C-2976-3119-D76CC559A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5F55-90C7-A539-3D06-00D6076D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40F3-D100-4306-AF3A-8AF8519F6C9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57101-7215-E184-7321-31B5815C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3189D-2DEA-417F-23DF-C2A4C11C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1FC-1A52-4112-9EAD-65443624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454B-FBB0-84AC-B098-67096F63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D3863-3B0B-D467-1ACD-E3F8EF8B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EFA57-B7E3-D1E6-718A-4F6A8119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40F3-D100-4306-AF3A-8AF8519F6C9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5AB9-BD96-17B8-E701-1986B14B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8D43-D409-6308-9BD7-AD38D70C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1FC-1A52-4112-9EAD-65443624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31A4-B97A-5B09-EC57-852FC50F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C71E-4C69-A649-6F18-F3B666E0A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4B0C5-8D3B-E304-10DE-3AE503E71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45E51-68A1-6DDD-F19A-872C7BB4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40F3-D100-4306-AF3A-8AF8519F6C9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364C3-B7F8-9879-A8ED-96FA4C1D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72F31-4012-BEEC-C881-3C355C1D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1FC-1A52-4112-9EAD-65443624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34B0-7991-22B2-D5DB-3C0D6BCD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38C20-DF10-0747-E53D-EA09BFC6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F12BD-E104-B35A-8FE0-3B981629C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C83CF-97F5-B4EE-ABED-36EA0A878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EC507-4972-B4F2-7572-B6497BC20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4FBA0-B6FC-4276-40CD-EFB595FF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40F3-D100-4306-AF3A-8AF8519F6C9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1755A-FFA4-0C51-5508-11997DC2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1C4B8-8663-3992-55BF-83AC72EC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1FC-1A52-4112-9EAD-65443624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D2C0-2F04-483F-56E9-D20DF239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B0D1C-503F-37F3-95E8-F53478F3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40F3-D100-4306-AF3A-8AF8519F6C9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D28FB-81D6-5DA7-C523-A237398B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0340E-CE9A-9B58-6224-2238BACA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1FC-1A52-4112-9EAD-65443624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0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6BA25-C438-ADD0-66A5-C8EFAE29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40F3-D100-4306-AF3A-8AF8519F6C9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C72A5-342B-5272-E466-E6A0F16D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F284-30BC-2815-5586-9985F80C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1FC-1A52-4112-9EAD-65443624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6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B6DB-406A-B053-CE45-BE1315BF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1227F-DF9D-75E7-7077-A17AB789C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F86B1-6CE0-3804-20B9-A63F71844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D8137-EA35-EB9B-43E7-011260EA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40F3-D100-4306-AF3A-8AF8519F6C9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8A069-2C7C-A420-6DAC-8283D184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47FE-C556-7A54-1129-A56A48B6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1FC-1A52-4112-9EAD-65443624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92FB-A08E-F844-79B8-EA3C626E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AA58F-2FCE-0D78-CCDE-2C7EAE47E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0B69A-7469-B220-91DB-AB8E5D2F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B0815-1771-467C-CFDA-D82868A1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40F3-D100-4306-AF3A-8AF8519F6C9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F9044-6B1A-A005-5C3B-06B833D6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04F8B-0A71-9360-FAE8-2DB9C41D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1FC-1A52-4112-9EAD-65443624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35E81-F3B2-F795-3AE1-07565E90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AEDC9-8395-0AFA-E3F7-B949E39C3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06290-4CE4-F2D7-F57D-B67045ADA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840F3-D100-4306-AF3A-8AF8519F6C9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CB766-CA7B-AD17-D851-180B086EE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EF66-B76A-FCDE-123F-A2CC5446C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61FC-1A52-4112-9EAD-65443624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5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0658-C100-2D72-F59D-347238D84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25252"/>
                </a:solidFill>
                <a:effectLst/>
                <a:latin typeface="Lato Extended"/>
              </a:rPr>
              <a:t>CSS Values and Units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17AAC-0FC0-5F05-1440-9CDD503E8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/>
              <a:t>Jessica Henry</a:t>
            </a:r>
          </a:p>
        </p:txBody>
      </p:sp>
    </p:spTree>
    <p:extLst>
      <p:ext uri="{BB962C8B-B14F-4D97-AF65-F5344CB8AC3E}">
        <p14:creationId xmlns:p14="http://schemas.microsoft.com/office/powerpoint/2010/main" val="275318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FF0A-27CB-DF4A-0589-C797E434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0EEA-B810-ADDB-7D00-0DDE9A020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0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90D1-F6B5-2AFB-1B4B-2DE3F01E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480D-8CF6-42B0-052A-C57DB36A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6C2F-905D-1410-7A08-0E72D56F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26E8-8280-ADF0-EB83-BB7754988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8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8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 Extended</vt:lpstr>
      <vt:lpstr>Office Theme</vt:lpstr>
      <vt:lpstr>CSS Values and Units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Values and Units</dc:title>
  <dc:creator>Jessica Henry</dc:creator>
  <cp:lastModifiedBy>Jessica Henry</cp:lastModifiedBy>
  <cp:revision>1</cp:revision>
  <dcterms:created xsi:type="dcterms:W3CDTF">2022-10-04T23:03:22Z</dcterms:created>
  <dcterms:modified xsi:type="dcterms:W3CDTF">2022-10-08T15:14:48Z</dcterms:modified>
</cp:coreProperties>
</file>