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B586-DA03-2141-AF7D-AA156CC3EE71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21AC-049C-994C-A9A7-04508100A4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B586-DA03-2141-AF7D-AA156CC3EE71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21AC-049C-994C-A9A7-04508100A4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B586-DA03-2141-AF7D-AA156CC3EE71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21AC-049C-994C-A9A7-04508100A4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B586-DA03-2141-AF7D-AA156CC3EE71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21AC-049C-994C-A9A7-04508100A4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B586-DA03-2141-AF7D-AA156CC3EE71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21AC-049C-994C-A9A7-04508100A4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B586-DA03-2141-AF7D-AA156CC3EE71}" type="datetimeFigureOut">
              <a:rPr lang="en-US" smtClean="0"/>
              <a:t>6/29/17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21AC-049C-994C-A9A7-04508100A4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B586-DA03-2141-AF7D-AA156CC3EE71}" type="datetimeFigureOut">
              <a:rPr lang="en-US" smtClean="0"/>
              <a:t>6/29/17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21AC-049C-994C-A9A7-04508100A4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B586-DA03-2141-AF7D-AA156CC3EE71}" type="datetimeFigureOut">
              <a:rPr lang="en-US" smtClean="0"/>
              <a:t>6/29/17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21AC-049C-994C-A9A7-04508100A4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B586-DA03-2141-AF7D-AA156CC3EE71}" type="datetimeFigureOut">
              <a:rPr lang="en-US" smtClean="0"/>
              <a:t>6/29/17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21AC-049C-994C-A9A7-04508100A4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B586-DA03-2141-AF7D-AA156CC3EE71}" type="datetimeFigureOut">
              <a:rPr lang="en-US" smtClean="0"/>
              <a:t>6/29/17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21AC-049C-994C-A9A7-04508100A4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B586-DA03-2141-AF7D-AA156CC3EE71}" type="datetimeFigureOut">
              <a:rPr lang="en-US" smtClean="0"/>
              <a:t>6/29/17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21AC-049C-994C-A9A7-04508100A4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CB586-DA03-2141-AF7D-AA156CC3EE71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F21AC-049C-994C-A9A7-04508100A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37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News Discovery (NLU Relations)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Herrick - Intern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2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Environments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04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is everywhere </a:t>
            </a:r>
          </a:p>
          <a:p>
            <a:endParaRPr lang="en-US" dirty="0" smtClean="0"/>
          </a:p>
          <a:p>
            <a:r>
              <a:rPr lang="en-US" dirty="0" smtClean="0"/>
              <a:t>Hard to digest, but understanding is valuable to business</a:t>
            </a:r>
          </a:p>
          <a:p>
            <a:endParaRPr lang="en-US" dirty="0" smtClean="0"/>
          </a:p>
          <a:p>
            <a:r>
              <a:rPr lang="en-US" dirty="0" smtClean="0"/>
              <a:t>Watson makes valuable connections</a:t>
            </a:r>
          </a:p>
          <a:p>
            <a:endParaRPr lang="en-US" dirty="0" smtClean="0"/>
          </a:p>
          <a:p>
            <a:r>
              <a:rPr lang="en-US" dirty="0" smtClean="0"/>
              <a:t>How to show clients?</a:t>
            </a:r>
          </a:p>
          <a:p>
            <a:endParaRPr lang="en-US" dirty="0" smtClean="0"/>
          </a:p>
          <a:p>
            <a:r>
              <a:rPr lang="en-US" dirty="0" smtClean="0"/>
              <a:t>Watson is valuable across all industries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9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Environment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5643"/>
            <a:ext cx="10515600" cy="3211302"/>
          </a:xfrm>
        </p:spPr>
      </p:pic>
    </p:spTree>
    <p:extLst>
      <p:ext uri="{BB962C8B-B14F-4D97-AF65-F5344CB8AC3E}">
        <p14:creationId xmlns:p14="http://schemas.microsoft.com/office/powerpoint/2010/main" val="117418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News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Slices data to extract insights on News</a:t>
            </a:r>
          </a:p>
          <a:p>
            <a:endParaRPr lang="en-US" dirty="0" smtClean="0"/>
          </a:p>
          <a:p>
            <a:r>
              <a:rPr lang="en-US" dirty="0" smtClean="0"/>
              <a:t>Turns Unstructured Data into Structured Data</a:t>
            </a:r>
          </a:p>
          <a:p>
            <a:endParaRPr lang="en-US" dirty="0"/>
          </a:p>
          <a:p>
            <a:r>
              <a:rPr lang="en-US" dirty="0" smtClean="0"/>
              <a:t>Presents:</a:t>
            </a:r>
          </a:p>
          <a:p>
            <a:pPr lvl="1"/>
            <a:r>
              <a:rPr lang="en-US" dirty="0" smtClean="0"/>
              <a:t>Concepts</a:t>
            </a:r>
          </a:p>
          <a:p>
            <a:pPr lvl="1"/>
            <a:r>
              <a:rPr lang="en-US" dirty="0" smtClean="0"/>
              <a:t>Sentiments</a:t>
            </a:r>
          </a:p>
          <a:p>
            <a:pPr lvl="1"/>
            <a:r>
              <a:rPr lang="en-US" dirty="0" smtClean="0"/>
              <a:t>Entities</a:t>
            </a:r>
          </a:p>
          <a:p>
            <a:pPr lvl="1"/>
            <a:r>
              <a:rPr lang="en-US" dirty="0" smtClean="0"/>
              <a:t>Assertions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011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Dendrogram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2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1416</TotalTime>
  <Words>67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News Discovery (NLU Relations)</vt:lpstr>
      <vt:lpstr>Cognitive Environments Team</vt:lpstr>
      <vt:lpstr>The Environment</vt:lpstr>
      <vt:lpstr>What is News Discovery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Discovery (NLU Relations)</dc:title>
  <dc:creator>John Herrick</dc:creator>
  <cp:lastModifiedBy>John Herrick</cp:lastModifiedBy>
  <cp:revision>9</cp:revision>
  <dcterms:created xsi:type="dcterms:W3CDTF">2017-06-29T15:20:26Z</dcterms:created>
  <dcterms:modified xsi:type="dcterms:W3CDTF">2017-06-30T14:56:53Z</dcterms:modified>
</cp:coreProperties>
</file>