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17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F6C2D-281F-D543-BC04-D1447F47D924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40567-8F1D-0D49-8C47-81C1B76D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nternal_logo_wide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1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IBM_logo_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9607"/>
            <a:ext cx="8128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IBMWatson_gre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5" y="558283"/>
            <a:ext cx="2341033" cy="3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anchor="b"/>
          <a:lstStyle>
            <a:lvl1pPr>
              <a:lnSpc>
                <a:spcPct val="90000"/>
              </a:lnSpc>
              <a:defRPr sz="5328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4"/>
            <a:ext cx="6705600" cy="1750979"/>
          </a:xfrm>
        </p:spPr>
        <p:txBody>
          <a:bodyPr/>
          <a:lstStyle>
            <a:lvl1pPr marL="0" indent="0">
              <a:buFontTx/>
              <a:buNone/>
              <a:defRPr sz="2398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21406"/>
            <a:ext cx="2743200" cy="5104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21406"/>
            <a:ext cx="8026400" cy="5104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1406"/>
            <a:ext cx="10972800" cy="427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1"/>
            <a:ext cx="2489200" cy="3840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3302000" y="2286001"/>
            <a:ext cx="2489200" cy="384031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1406"/>
            <a:ext cx="10972800" cy="427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2286001"/>
            <a:ext cx="5181600" cy="384031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8685"/>
            <a:ext cx="10515600" cy="2852742"/>
          </a:xfrm>
        </p:spPr>
        <p:txBody>
          <a:bodyPr anchor="b"/>
          <a:lstStyle>
            <a:lvl1pPr>
              <a:defRPr sz="799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18"/>
            <a:ext cx="10515600" cy="1501443"/>
          </a:xfrm>
        </p:spPr>
        <p:txBody>
          <a:bodyPr/>
          <a:lstStyle>
            <a:lvl1pPr marL="0" indent="0">
              <a:buNone/>
              <a:defRPr sz="3197"/>
            </a:lvl1pPr>
            <a:lvl2pPr marL="609036" indent="0">
              <a:buNone/>
              <a:defRPr sz="2664"/>
            </a:lvl2pPr>
            <a:lvl3pPr marL="1218072" indent="0">
              <a:buNone/>
              <a:defRPr sz="2398"/>
            </a:lvl3pPr>
            <a:lvl4pPr marL="1827108" indent="0">
              <a:buNone/>
              <a:defRPr sz="2131"/>
            </a:lvl4pPr>
            <a:lvl5pPr marL="2436144" indent="0">
              <a:buNone/>
              <a:defRPr sz="2131"/>
            </a:lvl5pPr>
            <a:lvl6pPr marL="3045181" indent="0">
              <a:buNone/>
              <a:defRPr sz="2131"/>
            </a:lvl6pPr>
            <a:lvl7pPr marL="3654217" indent="0">
              <a:buNone/>
              <a:defRPr sz="2131"/>
            </a:lvl7pPr>
            <a:lvl8pPr marL="4263253" indent="0">
              <a:buNone/>
              <a:defRPr sz="2131"/>
            </a:lvl8pPr>
            <a:lvl9pPr marL="4872289" indent="0">
              <a:buNone/>
              <a:defRPr sz="21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1"/>
            <a:ext cx="2489200" cy="3840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2000" y="2286001"/>
            <a:ext cx="2489200" cy="3840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846"/>
            <a:ext cx="10515600" cy="13238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95"/>
            <a:ext cx="5158316" cy="824736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931"/>
            <a:ext cx="5158316" cy="36838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95"/>
            <a:ext cx="5183717" cy="824736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9036" indent="0">
              <a:buNone/>
              <a:defRPr sz="2664" b="1"/>
            </a:lvl2pPr>
            <a:lvl3pPr marL="1218072" indent="0">
              <a:buNone/>
              <a:defRPr sz="2398" b="1"/>
            </a:lvl3pPr>
            <a:lvl4pPr marL="1827108" indent="0">
              <a:buNone/>
              <a:defRPr sz="2131" b="1"/>
            </a:lvl4pPr>
            <a:lvl5pPr marL="2436144" indent="0">
              <a:buNone/>
              <a:defRPr sz="2131" b="1"/>
            </a:lvl5pPr>
            <a:lvl6pPr marL="3045181" indent="0">
              <a:buNone/>
              <a:defRPr sz="2131" b="1"/>
            </a:lvl6pPr>
            <a:lvl7pPr marL="3654217" indent="0">
              <a:buNone/>
              <a:defRPr sz="2131" b="1"/>
            </a:lvl7pPr>
            <a:lvl8pPr marL="4263253" indent="0">
              <a:buNone/>
              <a:defRPr sz="2131" b="1"/>
            </a:lvl8pPr>
            <a:lvl9pPr marL="4872289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931"/>
            <a:ext cx="5183717" cy="36838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6777"/>
            <a:ext cx="3932767" cy="1600835"/>
          </a:xfrm>
        </p:spPr>
        <p:txBody>
          <a:bodyPr anchor="b"/>
          <a:lstStyle>
            <a:lvl1pPr>
              <a:defRPr sz="42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570"/>
            <a:ext cx="6172200" cy="4874402"/>
          </a:xfrm>
        </p:spPr>
        <p:txBody>
          <a:bodyPr/>
          <a:lstStyle>
            <a:lvl1pPr>
              <a:defRPr sz="4263"/>
            </a:lvl1pPr>
            <a:lvl2pPr>
              <a:defRPr sz="3730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612"/>
            <a:ext cx="3932767" cy="3810705"/>
          </a:xfrm>
        </p:spPr>
        <p:txBody>
          <a:bodyPr/>
          <a:lstStyle>
            <a:lvl1pPr marL="0" indent="0">
              <a:buNone/>
              <a:defRPr sz="2131"/>
            </a:lvl1pPr>
            <a:lvl2pPr marL="609036" indent="0">
              <a:buNone/>
              <a:defRPr sz="1865"/>
            </a:lvl2pPr>
            <a:lvl3pPr marL="1218072" indent="0">
              <a:buNone/>
              <a:defRPr sz="1599"/>
            </a:lvl3pPr>
            <a:lvl4pPr marL="1827108" indent="0">
              <a:buNone/>
              <a:defRPr sz="1332"/>
            </a:lvl4pPr>
            <a:lvl5pPr marL="2436144" indent="0">
              <a:buNone/>
              <a:defRPr sz="1332"/>
            </a:lvl5pPr>
            <a:lvl6pPr marL="3045181" indent="0">
              <a:buNone/>
              <a:defRPr sz="1332"/>
            </a:lvl6pPr>
            <a:lvl7pPr marL="3654217" indent="0">
              <a:buNone/>
              <a:defRPr sz="1332"/>
            </a:lvl7pPr>
            <a:lvl8pPr marL="4263253" indent="0">
              <a:buNone/>
              <a:defRPr sz="1332"/>
            </a:lvl8pPr>
            <a:lvl9pPr marL="4872289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6777"/>
            <a:ext cx="3932767" cy="1600835"/>
          </a:xfrm>
        </p:spPr>
        <p:txBody>
          <a:bodyPr anchor="b"/>
          <a:lstStyle>
            <a:lvl1pPr>
              <a:defRPr sz="42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570"/>
            <a:ext cx="6172200" cy="4874402"/>
          </a:xfrm>
        </p:spPr>
        <p:txBody>
          <a:bodyPr/>
          <a:lstStyle>
            <a:lvl1pPr marL="0" indent="0">
              <a:buNone/>
              <a:defRPr sz="4263"/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8" indent="0">
              <a:buNone/>
              <a:defRPr sz="2664"/>
            </a:lvl4pPr>
            <a:lvl5pPr marL="2436144" indent="0">
              <a:buNone/>
              <a:defRPr sz="2664"/>
            </a:lvl5pPr>
            <a:lvl6pPr marL="3045181" indent="0">
              <a:buNone/>
              <a:defRPr sz="2664"/>
            </a:lvl6pPr>
            <a:lvl7pPr marL="3654217" indent="0">
              <a:buNone/>
              <a:defRPr sz="2664"/>
            </a:lvl7pPr>
            <a:lvl8pPr marL="4263253" indent="0">
              <a:buNone/>
              <a:defRPr sz="2664"/>
            </a:lvl8pPr>
            <a:lvl9pPr marL="4872289" indent="0">
              <a:buNone/>
              <a:defRPr sz="2664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612"/>
            <a:ext cx="3932767" cy="3810705"/>
          </a:xfrm>
        </p:spPr>
        <p:txBody>
          <a:bodyPr/>
          <a:lstStyle>
            <a:lvl1pPr marL="0" indent="0">
              <a:buNone/>
              <a:defRPr sz="2131"/>
            </a:lvl1pPr>
            <a:lvl2pPr marL="609036" indent="0">
              <a:buNone/>
              <a:defRPr sz="1865"/>
            </a:lvl2pPr>
            <a:lvl3pPr marL="1218072" indent="0">
              <a:buNone/>
              <a:defRPr sz="1599"/>
            </a:lvl3pPr>
            <a:lvl4pPr marL="1827108" indent="0">
              <a:buNone/>
              <a:defRPr sz="1332"/>
            </a:lvl4pPr>
            <a:lvl5pPr marL="2436144" indent="0">
              <a:buNone/>
              <a:defRPr sz="1332"/>
            </a:lvl5pPr>
            <a:lvl6pPr marL="3045181" indent="0">
              <a:buNone/>
              <a:defRPr sz="1332"/>
            </a:lvl6pPr>
            <a:lvl7pPr marL="3654217" indent="0">
              <a:buNone/>
              <a:defRPr sz="1332"/>
            </a:lvl7pPr>
            <a:lvl8pPr marL="4263253" indent="0">
              <a:buNone/>
              <a:defRPr sz="1332"/>
            </a:lvl8pPr>
            <a:lvl9pPr marL="4872289" indent="0">
              <a:buNone/>
              <a:defRPr sz="133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021406"/>
            <a:ext cx="109728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286001"/>
            <a:ext cx="51816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0"/>
            <a:r>
              <a:rPr lang="en-US" altLang="en-US"/>
              <a:t>Second level</a:t>
            </a:r>
          </a:p>
          <a:p>
            <a:pPr lvl="1"/>
            <a:r>
              <a:rPr lang="en-US" altLang="en-US"/>
              <a:t>Third level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5094"/>
            <a:ext cx="7416800" cy="23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99">
                <a:solidFill>
                  <a:srgbClr val="004266"/>
                </a:solidFill>
              </a:defRPr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5094"/>
            <a:ext cx="2844800" cy="23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99">
                <a:solidFill>
                  <a:srgbClr val="004266"/>
                </a:solidFill>
              </a:defRPr>
            </a:lvl1pPr>
          </a:lstStyle>
          <a:p>
            <a:fld id="{29B59F21-1AD7-5348-B0E7-3BC9E30BE7E9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09600" y="837425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sz="2398"/>
          </a:p>
        </p:txBody>
      </p:sp>
      <p:pic>
        <p:nvPicPr>
          <p:cNvPr id="1031" name="Picture 11" descr="IBM_logo_g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701" y="380648"/>
            <a:ext cx="622300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2" descr="IBMWatson_gree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2369"/>
            <a:ext cx="1621367" cy="22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225367" y="6318749"/>
            <a:ext cx="2844800" cy="23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332" smtClean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091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730" b="1" kern="1200">
          <a:solidFill>
            <a:srgbClr val="0042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3730" b="1">
          <a:solidFill>
            <a:srgbClr val="004266"/>
          </a:solidFill>
          <a:latin typeface="Arial" charset="0"/>
        </a:defRPr>
      </a:lvl9pPr>
    </p:titleStyle>
    <p:bodyStyle>
      <a:lvl1pPr marL="308747" indent="-308747" algn="l" rtl="0" eaLnBrk="1" fontAlgn="base" hangingPunct="1">
        <a:spcBef>
          <a:spcPct val="20000"/>
        </a:spcBef>
        <a:spcAft>
          <a:spcPct val="0"/>
        </a:spcAft>
        <a:buChar char="•"/>
        <a:defRPr sz="2664" kern="1200">
          <a:solidFill>
            <a:srgbClr val="004266"/>
          </a:solidFill>
          <a:latin typeface="+mn-lt"/>
          <a:ea typeface="+mn-ea"/>
          <a:cs typeface="+mn-cs"/>
        </a:defRPr>
      </a:lvl1pPr>
      <a:lvl2pPr marL="989684" indent="-528677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64" kern="1200">
          <a:solidFill>
            <a:srgbClr val="004266"/>
          </a:solidFill>
          <a:latin typeface="+mn-lt"/>
          <a:ea typeface="+mn-ea"/>
          <a:cs typeface="+mn-cs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har char="–"/>
        <a:defRPr sz="2664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har char="»"/>
        <a:defRPr sz="2664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8" algn="l" defTabSz="1218072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5" indent="-304518" algn="l" defTabSz="1218072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1218072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1218072" rtl="0" eaLnBrk="1" latinLnBrk="0" hangingPunct="1">
        <a:lnSpc>
          <a:spcPct val="90000"/>
        </a:lnSpc>
        <a:spcBef>
          <a:spcPts val="666"/>
        </a:spcBef>
        <a:buFont typeface="Arial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NewsTree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835"/>
            <a:ext cx="5814349" cy="442098"/>
          </a:xfrm>
        </p:spPr>
        <p:txBody>
          <a:bodyPr/>
          <a:lstStyle/>
          <a:p>
            <a:r>
              <a:rPr lang="en-US" u="sng" dirty="0" smtClean="0"/>
              <a:t>John Herrick</a:t>
            </a:r>
            <a:endParaRPr lang="en-US" u="sng" dirty="0" smtClean="0"/>
          </a:p>
          <a:p>
            <a:pPr>
              <a:defRPr/>
            </a:pP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4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2364"/>
            <a:ext cx="7602245" cy="4163947"/>
          </a:xfrm>
        </p:spPr>
        <p:txBody>
          <a:bodyPr/>
          <a:lstStyle/>
          <a:p>
            <a:r>
              <a:rPr lang="en-US" dirty="0" smtClean="0"/>
              <a:t>3 Points:</a:t>
            </a:r>
          </a:p>
          <a:p>
            <a:pPr lvl="1"/>
            <a:r>
              <a:rPr lang="en-US" dirty="0" err="1" smtClean="0"/>
              <a:t>Bluehack</a:t>
            </a:r>
            <a:endParaRPr lang="en-US" dirty="0" smtClean="0"/>
          </a:p>
          <a:p>
            <a:pPr lvl="1"/>
            <a:r>
              <a:rPr lang="en-US" dirty="0" err="1" smtClean="0"/>
              <a:t>NewsTree</a:t>
            </a:r>
            <a:endParaRPr lang="en-US" dirty="0" smtClean="0"/>
          </a:p>
          <a:p>
            <a:pPr lvl="1"/>
            <a:r>
              <a:rPr lang="en-US" dirty="0" smtClean="0"/>
              <a:t>Start New Projects (Watson-React-Components, Watson VR)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74" y="1021406"/>
            <a:ext cx="2286547" cy="2229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13" y="2357206"/>
            <a:ext cx="1985549" cy="179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74" y="4551451"/>
            <a:ext cx="4226899" cy="12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Bluehack</a:t>
            </a:r>
            <a:r>
              <a:rPr lang="en-US" smtClean="0"/>
              <a:t>, Partner</a:t>
            </a:r>
            <a:r>
              <a:rPr lang="en-US" dirty="0" smtClean="0"/>
              <a:t>: </a:t>
            </a:r>
            <a:r>
              <a:rPr lang="en-US" dirty="0" err="1" smtClean="0"/>
              <a:t>Shea</a:t>
            </a:r>
            <a:r>
              <a:rPr lang="en-US" dirty="0" smtClean="0"/>
              <a:t> </a:t>
            </a:r>
            <a:r>
              <a:rPr lang="en-US" dirty="0" err="1" smtClean="0"/>
              <a:t>Belsky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0170"/>
            <a:ext cx="9346058" cy="4071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BUSINESS CENTERED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Smart Ads, IRL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Mimics online targeted 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Dynamic Billboards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Raspberry Pi + Display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Responsive Ads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382" y="6184679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 Video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37" y="1880170"/>
            <a:ext cx="3536085" cy="344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4961"/>
            <a:ext cx="7126840" cy="4441349"/>
          </a:xfrm>
        </p:spPr>
        <p:txBody>
          <a:bodyPr/>
          <a:lstStyle/>
          <a:p>
            <a:r>
              <a:rPr lang="en-US" dirty="0" smtClean="0"/>
              <a:t>Summarization Algorithm</a:t>
            </a:r>
          </a:p>
          <a:p>
            <a:r>
              <a:rPr lang="en-US" dirty="0" smtClean="0"/>
              <a:t>Discovery Services</a:t>
            </a:r>
          </a:p>
          <a:p>
            <a:r>
              <a:rPr lang="en-US" dirty="0" smtClean="0"/>
              <a:t>Fixed Plain Text Analyzer</a:t>
            </a:r>
          </a:p>
          <a:p>
            <a:r>
              <a:rPr lang="en-US" dirty="0" smtClean="0"/>
              <a:t>Design Enhancements:</a:t>
            </a:r>
          </a:p>
          <a:p>
            <a:pPr lvl="1"/>
            <a:r>
              <a:rPr lang="en-US" dirty="0" smtClean="0"/>
              <a:t>Improved UI</a:t>
            </a:r>
          </a:p>
          <a:p>
            <a:pPr lvl="1"/>
            <a:r>
              <a:rPr lang="en-US" dirty="0" smtClean="0"/>
              <a:t>Cached Views = better performance</a:t>
            </a:r>
          </a:p>
          <a:p>
            <a:pPr lvl="1"/>
            <a:r>
              <a:rPr lang="en-US" dirty="0" smtClean="0"/>
              <a:t>Fixed Security Holes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382" y="61846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5035"/>
            <a:ext cx="9335784" cy="3840310"/>
          </a:xfrm>
        </p:spPr>
        <p:txBody>
          <a:bodyPr/>
          <a:lstStyle/>
          <a:p>
            <a:r>
              <a:rPr lang="en-US" dirty="0" err="1" smtClean="0"/>
              <a:t>analyzed_text</a:t>
            </a:r>
            <a:r>
              <a:rPr lang="en-US" dirty="0" smtClean="0"/>
              <a:t> = work around</a:t>
            </a:r>
          </a:p>
          <a:p>
            <a:r>
              <a:rPr lang="en-US" dirty="0" smtClean="0"/>
              <a:t>Text </a:t>
            </a:r>
            <a:r>
              <a:rPr lang="en-US" dirty="0"/>
              <a:t>Rank (Naïve Algorithm)</a:t>
            </a:r>
          </a:p>
          <a:p>
            <a:r>
              <a:rPr lang="en-US" dirty="0"/>
              <a:t>3 Parts:</a:t>
            </a:r>
          </a:p>
          <a:p>
            <a:pPr lvl="1"/>
            <a:r>
              <a:rPr lang="en-US" dirty="0"/>
              <a:t>Sentence Intersection(related tokens)</a:t>
            </a:r>
          </a:p>
          <a:p>
            <a:pPr lvl="1"/>
            <a:r>
              <a:rPr lang="en-US" dirty="0"/>
              <a:t>Sentence Dictionary(weighted graph/sum the intersections w/ </a:t>
            </a:r>
            <a:r>
              <a:rPr lang="en-US" dirty="0" smtClean="0"/>
              <a:t>others, store in dictionary)</a:t>
            </a:r>
            <a:endParaRPr lang="en-US" dirty="0"/>
          </a:p>
          <a:p>
            <a:pPr lvl="1"/>
            <a:r>
              <a:rPr lang="en-US" dirty="0"/>
              <a:t>Build Summary(split text into paragraphs, choose best sentence from graph based on dictionary)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382" y="61846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5034"/>
            <a:ext cx="10219362" cy="3840310"/>
          </a:xfrm>
        </p:spPr>
        <p:txBody>
          <a:bodyPr/>
          <a:lstStyle/>
          <a:p>
            <a:r>
              <a:rPr lang="en-US" dirty="0" smtClean="0"/>
              <a:t>Terminal node clicks lead to more articles</a:t>
            </a:r>
          </a:p>
          <a:p>
            <a:r>
              <a:rPr lang="en-US" dirty="0" smtClean="0"/>
              <a:t>User can click on them to view or expand to set new tree</a:t>
            </a:r>
          </a:p>
          <a:p>
            <a:r>
              <a:rPr lang="en-US" dirty="0" smtClean="0"/>
              <a:t>CYCLIC 	BEHAVIOR</a:t>
            </a:r>
          </a:p>
          <a:p>
            <a:r>
              <a:rPr lang="en-US" dirty="0" smtClean="0"/>
              <a:t>Move back and forth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382" y="61846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Update Watson 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9622"/>
            <a:ext cx="7702194" cy="42666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Working on Project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Updated Speech To Text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Several Warnings (</a:t>
            </a:r>
            <a:r>
              <a:rPr lang="en-US" dirty="0" err="1" smtClean="0"/>
              <a:t>proptypes</a:t>
            </a:r>
            <a:r>
              <a:rPr lang="en-US" dirty="0" smtClean="0"/>
              <a:t>/</a:t>
            </a:r>
            <a:r>
              <a:rPr lang="en-US" dirty="0" err="1" smtClean="0"/>
              <a:t>createClass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Update code in preparation for React V.16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Code Longevity 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0382" y="61846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 warnings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Watson + VR?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86001"/>
            <a:ext cx="6489843" cy="3840310"/>
          </a:xfrm>
        </p:spPr>
        <p:txBody>
          <a:bodyPr/>
          <a:lstStyle/>
          <a:p>
            <a:r>
              <a:rPr lang="en-US" dirty="0" smtClean="0"/>
              <a:t>Research A-Frame</a:t>
            </a:r>
          </a:p>
          <a:p>
            <a:r>
              <a:rPr lang="en-US" dirty="0" smtClean="0"/>
              <a:t>Markup abstraction on top of </a:t>
            </a:r>
            <a:r>
              <a:rPr lang="en-US" dirty="0" err="1" smtClean="0"/>
              <a:t>three.js</a:t>
            </a:r>
            <a:endParaRPr lang="en-US" dirty="0" smtClean="0"/>
          </a:p>
          <a:p>
            <a:r>
              <a:rPr lang="en-US" dirty="0" smtClean="0"/>
              <a:t>A-Frame-React: construct A-Frame HTML elements with React</a:t>
            </a:r>
          </a:p>
          <a:p>
            <a:r>
              <a:rPr lang="en-US" dirty="0" smtClean="0"/>
              <a:t>A-Frame-React + Watson?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382" y="61846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" id="{2302FDF7-ADBE-F24A-9B67-5AC4D05CCD23}" vid="{8445EE24-5103-4042-902F-C8B54FBBCB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</Template>
  <TotalTime>1186</TotalTime>
  <Words>195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ヒラギノ角ゴ Pro W3</vt:lpstr>
      <vt:lpstr>Arial</vt:lpstr>
      <vt:lpstr>Watson</vt:lpstr>
      <vt:lpstr>NewsTree</vt:lpstr>
      <vt:lpstr>Meeting 4 Update</vt:lpstr>
      <vt:lpstr>Bluehack, Partner: Shea Belsky</vt:lpstr>
      <vt:lpstr>News Tree</vt:lpstr>
      <vt:lpstr>Summary?</vt:lpstr>
      <vt:lpstr>Discovery </vt:lpstr>
      <vt:lpstr>Start Update Watson React Components</vt:lpstr>
      <vt:lpstr>Watson + VR?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Summarizer</dc:title>
  <dc:creator>Shea Belsky</dc:creator>
  <cp:lastModifiedBy>John Herrick</cp:lastModifiedBy>
  <cp:revision>60</cp:revision>
  <dcterms:created xsi:type="dcterms:W3CDTF">2017-07-14T00:16:22Z</dcterms:created>
  <dcterms:modified xsi:type="dcterms:W3CDTF">2017-07-28T14:21:16Z</dcterms:modified>
</cp:coreProperties>
</file>