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8" r:id="rId32"/>
    <p:sldId id="289" r:id="rId33"/>
    <p:sldId id="290" r:id="rId34"/>
    <p:sldId id="304" r:id="rId35"/>
    <p:sldId id="291" r:id="rId36"/>
    <p:sldId id="292" r:id="rId37"/>
    <p:sldId id="305" r:id="rId38"/>
    <p:sldId id="294" r:id="rId39"/>
    <p:sldId id="295" r:id="rId40"/>
    <p:sldId id="296" r:id="rId41"/>
    <p:sldId id="297" r:id="rId42"/>
    <p:sldId id="306" r:id="rId43"/>
    <p:sldId id="307" r:id="rId44"/>
    <p:sldId id="298" r:id="rId45"/>
    <p:sldId id="299" r:id="rId46"/>
    <p:sldId id="300" r:id="rId47"/>
    <p:sldId id="301" r:id="rId48"/>
    <p:sldId id="302" r:id="rId49"/>
    <p:sldId id="303" r:id="rId50"/>
    <p:sldId id="286" r:id="rId5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lkong97@naver.com" userId="6d6de763534ce046" providerId="LiveId" clId="{90027D13-7EEF-4168-8E15-A841FD983BEC}"/>
    <pc:docChg chg="custSel addSld delSld modSld">
      <pc:chgData name="dolkong97@naver.com" userId="6d6de763534ce046" providerId="LiveId" clId="{90027D13-7EEF-4168-8E15-A841FD983BEC}" dt="2023-04-23T06:39:11.454" v="73" actId="47"/>
      <pc:docMkLst>
        <pc:docMk/>
      </pc:docMkLst>
      <pc:sldChg chg="del">
        <pc:chgData name="dolkong97@naver.com" userId="6d6de763534ce046" providerId="LiveId" clId="{90027D13-7EEF-4168-8E15-A841FD983BEC}" dt="2023-04-23T06:39:11.454" v="73" actId="47"/>
        <pc:sldMkLst>
          <pc:docMk/>
          <pc:sldMk cId="0" sldId="262"/>
        </pc:sldMkLst>
      </pc:sldChg>
      <pc:sldChg chg="modSp mod">
        <pc:chgData name="dolkong97@naver.com" userId="6d6de763534ce046" providerId="LiveId" clId="{90027D13-7EEF-4168-8E15-A841FD983BEC}" dt="2023-04-23T06:27:55.461" v="3" actId="27636"/>
        <pc:sldMkLst>
          <pc:docMk/>
          <pc:sldMk cId="0" sldId="272"/>
        </pc:sldMkLst>
        <pc:spChg chg="mod">
          <ac:chgData name="dolkong97@naver.com" userId="6d6de763534ce046" providerId="LiveId" clId="{90027D13-7EEF-4168-8E15-A841FD983BEC}" dt="2023-04-23T06:27:55.461" v="3" actId="27636"/>
          <ac:spMkLst>
            <pc:docMk/>
            <pc:sldMk cId="0" sldId="272"/>
            <ac:spMk id="224" creationId="{00000000-0000-0000-0000-000000000000}"/>
          </ac:spMkLst>
        </pc:spChg>
        <pc:spChg chg="mod">
          <ac:chgData name="dolkong97@naver.com" userId="6d6de763534ce046" providerId="LiveId" clId="{90027D13-7EEF-4168-8E15-A841FD983BEC}" dt="2023-04-23T06:27:55.461" v="2" actId="27636"/>
          <ac:spMkLst>
            <pc:docMk/>
            <pc:sldMk cId="0" sldId="272"/>
            <ac:spMk id="228" creationId="{00000000-0000-0000-0000-000000000000}"/>
          </ac:spMkLst>
        </pc:spChg>
      </pc:sldChg>
      <pc:sldChg chg="modSp mod">
        <pc:chgData name="dolkong97@naver.com" userId="6d6de763534ce046" providerId="LiveId" clId="{90027D13-7EEF-4168-8E15-A841FD983BEC}" dt="2023-04-23T06:27:55.468" v="4" actId="27636"/>
        <pc:sldMkLst>
          <pc:docMk/>
          <pc:sldMk cId="0" sldId="281"/>
        </pc:sldMkLst>
        <pc:spChg chg="mod">
          <ac:chgData name="dolkong97@naver.com" userId="6d6de763534ce046" providerId="LiveId" clId="{90027D13-7EEF-4168-8E15-A841FD983BEC}" dt="2023-04-23T06:27:55.468" v="4" actId="27636"/>
          <ac:spMkLst>
            <pc:docMk/>
            <pc:sldMk cId="0" sldId="281"/>
            <ac:spMk id="290" creationId="{00000000-0000-0000-0000-000000000000}"/>
          </ac:spMkLst>
        </pc:spChg>
      </pc:sldChg>
      <pc:sldChg chg="modSp mod">
        <pc:chgData name="dolkong97@naver.com" userId="6d6de763534ce046" providerId="LiveId" clId="{90027D13-7EEF-4168-8E15-A841FD983BEC}" dt="2023-04-23T06:27:55.475" v="5" actId="27636"/>
        <pc:sldMkLst>
          <pc:docMk/>
          <pc:sldMk cId="0" sldId="285"/>
        </pc:sldMkLst>
        <pc:spChg chg="mod">
          <ac:chgData name="dolkong97@naver.com" userId="6d6de763534ce046" providerId="LiveId" clId="{90027D13-7EEF-4168-8E15-A841FD983BEC}" dt="2023-04-23T06:27:55.475" v="5" actId="27636"/>
          <ac:spMkLst>
            <pc:docMk/>
            <pc:sldMk cId="0" sldId="285"/>
            <ac:spMk id="326" creationId="{00000000-0000-0000-0000-000000000000}"/>
          </ac:spMkLst>
        </pc:spChg>
      </pc:sldChg>
      <pc:sldChg chg="modNotes">
        <pc:chgData name="dolkong97@naver.com" userId="6d6de763534ce046" providerId="LiveId" clId="{90027D13-7EEF-4168-8E15-A841FD983BEC}" dt="2023-04-23T06:27:55.406" v="0"/>
        <pc:sldMkLst>
          <pc:docMk/>
          <pc:sldMk cId="0" sldId="286"/>
        </pc:sldMkLst>
      </pc:sldChg>
      <pc:sldChg chg="modSp add mod">
        <pc:chgData name="dolkong97@naver.com" userId="6d6de763534ce046" providerId="LiveId" clId="{90027D13-7EEF-4168-8E15-A841FD983BEC}" dt="2023-04-23T06:30:01.547" v="54" actId="20577"/>
        <pc:sldMkLst>
          <pc:docMk/>
          <pc:sldMk cId="0" sldId="287"/>
        </pc:sldMkLst>
        <pc:spChg chg="mod">
          <ac:chgData name="dolkong97@naver.com" userId="6d6de763534ce046" providerId="LiveId" clId="{90027D13-7EEF-4168-8E15-A841FD983BEC}" dt="2023-04-23T06:30:00.066" v="53" actId="20577"/>
          <ac:spMkLst>
            <pc:docMk/>
            <pc:sldMk cId="0" sldId="287"/>
            <ac:spMk id="111" creationId="{00000000-0000-0000-0000-000000000000}"/>
          </ac:spMkLst>
        </pc:spChg>
        <pc:spChg chg="mod">
          <ac:chgData name="dolkong97@naver.com" userId="6d6de763534ce046" providerId="LiveId" clId="{90027D13-7EEF-4168-8E15-A841FD983BEC}" dt="2023-04-23T06:30:01.547" v="54" actId="20577"/>
          <ac:spMkLst>
            <pc:docMk/>
            <pc:sldMk cId="0" sldId="287"/>
            <ac:spMk id="112" creationId="{00000000-0000-0000-0000-000000000000}"/>
          </ac:spMkLst>
        </pc:spChg>
      </pc:sldChg>
      <pc:sldChg chg="addSp delSp modSp add del mod">
        <pc:chgData name="dolkong97@naver.com" userId="6d6de763534ce046" providerId="LiveId" clId="{90027D13-7EEF-4168-8E15-A841FD983BEC}" dt="2023-04-23T06:29:51.216" v="45" actId="47"/>
        <pc:sldMkLst>
          <pc:docMk/>
          <pc:sldMk cId="623253259" sldId="287"/>
        </pc:sldMkLst>
        <pc:spChg chg="add del mod">
          <ac:chgData name="dolkong97@naver.com" userId="6d6de763534ce046" providerId="LiveId" clId="{90027D13-7EEF-4168-8E15-A841FD983BEC}" dt="2023-04-23T06:28:13.648" v="30" actId="478"/>
          <ac:spMkLst>
            <pc:docMk/>
            <pc:sldMk cId="623253259" sldId="287"/>
            <ac:spMk id="3" creationId="{879F1870-72F0-46E5-9055-69E08BC8A68C}"/>
          </ac:spMkLst>
        </pc:spChg>
        <pc:spChg chg="add mod">
          <ac:chgData name="dolkong97@naver.com" userId="6d6de763534ce046" providerId="LiveId" clId="{90027D13-7EEF-4168-8E15-A841FD983BEC}" dt="2023-04-23T06:28:43.728" v="31"/>
          <ac:spMkLst>
            <pc:docMk/>
            <pc:sldMk cId="623253259" sldId="287"/>
            <ac:spMk id="8" creationId="{C2CF2E6F-5EA0-498C-BC20-8EBD2FE11651}"/>
          </ac:spMkLst>
        </pc:spChg>
        <pc:spChg chg="add mod">
          <ac:chgData name="dolkong97@naver.com" userId="6d6de763534ce046" providerId="LiveId" clId="{90027D13-7EEF-4168-8E15-A841FD983BEC}" dt="2023-04-23T06:28:43.728" v="31"/>
          <ac:spMkLst>
            <pc:docMk/>
            <pc:sldMk cId="623253259" sldId="287"/>
            <ac:spMk id="9" creationId="{BDF389AA-7B05-4FB8-8C0E-F3B947163550}"/>
          </ac:spMkLst>
        </pc:spChg>
        <pc:spChg chg="add mod">
          <ac:chgData name="dolkong97@naver.com" userId="6d6de763534ce046" providerId="LiveId" clId="{90027D13-7EEF-4168-8E15-A841FD983BEC}" dt="2023-04-23T06:28:43.728" v="31"/>
          <ac:spMkLst>
            <pc:docMk/>
            <pc:sldMk cId="623253259" sldId="287"/>
            <ac:spMk id="10" creationId="{425A3DC0-5195-4BA8-B2CA-9AC0A14DC03F}"/>
          </ac:spMkLst>
        </pc:spChg>
        <pc:spChg chg="add mod">
          <ac:chgData name="dolkong97@naver.com" userId="6d6de763534ce046" providerId="LiveId" clId="{90027D13-7EEF-4168-8E15-A841FD983BEC}" dt="2023-04-23T06:28:58.713" v="42"/>
          <ac:spMkLst>
            <pc:docMk/>
            <pc:sldMk cId="623253259" sldId="287"/>
            <ac:spMk id="11" creationId="{5C820BD2-01EF-4B96-A61D-7C2D2E1EAAC1}"/>
          </ac:spMkLst>
        </pc:spChg>
        <pc:spChg chg="add mod">
          <ac:chgData name="dolkong97@naver.com" userId="6d6de763534ce046" providerId="LiveId" clId="{90027D13-7EEF-4168-8E15-A841FD983BEC}" dt="2023-04-23T06:28:59.830" v="43" actId="20577"/>
          <ac:spMkLst>
            <pc:docMk/>
            <pc:sldMk cId="623253259" sldId="287"/>
            <ac:spMk id="12" creationId="{BF032278-5471-4EC1-9BB1-29E808590866}"/>
          </ac:spMkLst>
        </pc:spChg>
        <pc:spChg chg="add mod">
          <ac:chgData name="dolkong97@naver.com" userId="6d6de763534ce046" providerId="LiveId" clId="{90027D13-7EEF-4168-8E15-A841FD983BEC}" dt="2023-04-23T06:28:43.728" v="31"/>
          <ac:spMkLst>
            <pc:docMk/>
            <pc:sldMk cId="623253259" sldId="287"/>
            <ac:spMk id="13" creationId="{4CD8AF80-F6E3-4FF5-A48A-B99298964355}"/>
          </ac:spMkLst>
        </pc:spChg>
        <pc:spChg chg="add mod">
          <ac:chgData name="dolkong97@naver.com" userId="6d6de763534ce046" providerId="LiveId" clId="{90027D13-7EEF-4168-8E15-A841FD983BEC}" dt="2023-04-23T06:28:43.728" v="31"/>
          <ac:spMkLst>
            <pc:docMk/>
            <pc:sldMk cId="623253259" sldId="287"/>
            <ac:spMk id="14" creationId="{5D6525F9-51CB-472B-BD19-AF066BC2B0E7}"/>
          </ac:spMkLst>
        </pc:spChg>
        <pc:spChg chg="mod">
          <ac:chgData name="dolkong97@naver.com" userId="6d6de763534ce046" providerId="LiveId" clId="{90027D13-7EEF-4168-8E15-A841FD983BEC}" dt="2023-04-23T06:28:02.228" v="26"/>
          <ac:spMkLst>
            <pc:docMk/>
            <pc:sldMk cId="623253259" sldId="287"/>
            <ac:spMk id="325" creationId="{00000000-0000-0000-0000-000000000000}"/>
          </ac:spMkLst>
        </pc:spChg>
        <pc:spChg chg="del mod">
          <ac:chgData name="dolkong97@naver.com" userId="6d6de763534ce046" providerId="LiveId" clId="{90027D13-7EEF-4168-8E15-A841FD983BEC}" dt="2023-04-23T06:28:11.245" v="29" actId="478"/>
          <ac:spMkLst>
            <pc:docMk/>
            <pc:sldMk cId="623253259" sldId="287"/>
            <ac:spMk id="326" creationId="{00000000-0000-0000-0000-000000000000}"/>
          </ac:spMkLst>
        </pc:spChg>
        <pc:picChg chg="del">
          <ac:chgData name="dolkong97@naver.com" userId="6d6de763534ce046" providerId="LiveId" clId="{90027D13-7EEF-4168-8E15-A841FD983BEC}" dt="2023-04-23T06:28:05.306" v="27" actId="478"/>
          <ac:picMkLst>
            <pc:docMk/>
            <pc:sldMk cId="623253259" sldId="287"/>
            <ac:picMk id="327" creationId="{00000000-0000-0000-0000-000000000000}"/>
          </ac:picMkLst>
        </pc:picChg>
      </pc:sldChg>
      <pc:sldChg chg="add">
        <pc:chgData name="dolkong97@naver.com" userId="6d6de763534ce046" providerId="LiveId" clId="{90027D13-7EEF-4168-8E15-A841FD983BEC}" dt="2023-04-23T06:29:55.720" v="52"/>
        <pc:sldMkLst>
          <pc:docMk/>
          <pc:sldMk cId="0" sldId="288"/>
        </pc:sldMkLst>
      </pc:sldChg>
      <pc:sldChg chg="delSp add del mod">
        <pc:chgData name="dolkong97@naver.com" userId="6d6de763534ce046" providerId="LiveId" clId="{90027D13-7EEF-4168-8E15-A841FD983BEC}" dt="2023-04-23T06:29:52.120" v="46" actId="47"/>
        <pc:sldMkLst>
          <pc:docMk/>
          <pc:sldMk cId="3084740361" sldId="288"/>
        </pc:sldMkLst>
        <pc:spChg chg="del">
          <ac:chgData name="dolkong97@naver.com" userId="6d6de763534ce046" providerId="LiveId" clId="{90027D13-7EEF-4168-8E15-A841FD983BEC}" dt="2023-04-23T06:29:08.085" v="44" actId="478"/>
          <ac:spMkLst>
            <pc:docMk/>
            <pc:sldMk cId="3084740361" sldId="288"/>
            <ac:spMk id="8" creationId="{C2CF2E6F-5EA0-498C-BC20-8EBD2FE11651}"/>
          </ac:spMkLst>
        </pc:spChg>
        <pc:spChg chg="del">
          <ac:chgData name="dolkong97@naver.com" userId="6d6de763534ce046" providerId="LiveId" clId="{90027D13-7EEF-4168-8E15-A841FD983BEC}" dt="2023-04-23T06:29:08.085" v="44" actId="478"/>
          <ac:spMkLst>
            <pc:docMk/>
            <pc:sldMk cId="3084740361" sldId="288"/>
            <ac:spMk id="9" creationId="{BDF389AA-7B05-4FB8-8C0E-F3B947163550}"/>
          </ac:spMkLst>
        </pc:spChg>
        <pc:spChg chg="del">
          <ac:chgData name="dolkong97@naver.com" userId="6d6de763534ce046" providerId="LiveId" clId="{90027D13-7EEF-4168-8E15-A841FD983BEC}" dt="2023-04-23T06:29:08.085" v="44" actId="478"/>
          <ac:spMkLst>
            <pc:docMk/>
            <pc:sldMk cId="3084740361" sldId="288"/>
            <ac:spMk id="10" creationId="{425A3DC0-5195-4BA8-B2CA-9AC0A14DC03F}"/>
          </ac:spMkLst>
        </pc:spChg>
        <pc:spChg chg="del">
          <ac:chgData name="dolkong97@naver.com" userId="6d6de763534ce046" providerId="LiveId" clId="{90027D13-7EEF-4168-8E15-A841FD983BEC}" dt="2023-04-23T06:29:08.085" v="44" actId="478"/>
          <ac:spMkLst>
            <pc:docMk/>
            <pc:sldMk cId="3084740361" sldId="288"/>
            <ac:spMk id="11" creationId="{5C820BD2-01EF-4B96-A61D-7C2D2E1EAAC1}"/>
          </ac:spMkLst>
        </pc:spChg>
        <pc:spChg chg="del">
          <ac:chgData name="dolkong97@naver.com" userId="6d6de763534ce046" providerId="LiveId" clId="{90027D13-7EEF-4168-8E15-A841FD983BEC}" dt="2023-04-23T06:29:08.085" v="44" actId="478"/>
          <ac:spMkLst>
            <pc:docMk/>
            <pc:sldMk cId="3084740361" sldId="288"/>
            <ac:spMk id="12" creationId="{BF032278-5471-4EC1-9BB1-29E808590866}"/>
          </ac:spMkLst>
        </pc:spChg>
        <pc:spChg chg="del">
          <ac:chgData name="dolkong97@naver.com" userId="6d6de763534ce046" providerId="LiveId" clId="{90027D13-7EEF-4168-8E15-A841FD983BEC}" dt="2023-04-23T06:29:08.085" v="44" actId="478"/>
          <ac:spMkLst>
            <pc:docMk/>
            <pc:sldMk cId="3084740361" sldId="288"/>
            <ac:spMk id="13" creationId="{4CD8AF80-F6E3-4FF5-A48A-B99298964355}"/>
          </ac:spMkLst>
        </pc:spChg>
        <pc:spChg chg="del">
          <ac:chgData name="dolkong97@naver.com" userId="6d6de763534ce046" providerId="LiveId" clId="{90027D13-7EEF-4168-8E15-A841FD983BEC}" dt="2023-04-23T06:29:08.085" v="44" actId="478"/>
          <ac:spMkLst>
            <pc:docMk/>
            <pc:sldMk cId="3084740361" sldId="288"/>
            <ac:spMk id="14" creationId="{5D6525F9-51CB-472B-BD19-AF066BC2B0E7}"/>
          </ac:spMkLst>
        </pc:spChg>
      </pc:sldChg>
      <pc:sldChg chg="add">
        <pc:chgData name="dolkong97@naver.com" userId="6d6de763534ce046" providerId="LiveId" clId="{90027D13-7EEF-4168-8E15-A841FD983BEC}" dt="2023-04-23T06:29:55.720" v="52"/>
        <pc:sldMkLst>
          <pc:docMk/>
          <pc:sldMk cId="0" sldId="289"/>
        </pc:sldMkLst>
      </pc:sldChg>
      <pc:sldChg chg="add del">
        <pc:chgData name="dolkong97@naver.com" userId="6d6de763534ce046" providerId="LiveId" clId="{90027D13-7EEF-4168-8E15-A841FD983BEC}" dt="2023-04-23T06:29:52.471" v="47" actId="47"/>
        <pc:sldMkLst>
          <pc:docMk/>
          <pc:sldMk cId="3699777920" sldId="289"/>
        </pc:sldMkLst>
      </pc:sldChg>
      <pc:sldChg chg="add">
        <pc:chgData name="dolkong97@naver.com" userId="6d6de763534ce046" providerId="LiveId" clId="{90027D13-7EEF-4168-8E15-A841FD983BEC}" dt="2023-04-23T06:29:55.720" v="52"/>
        <pc:sldMkLst>
          <pc:docMk/>
          <pc:sldMk cId="0" sldId="290"/>
        </pc:sldMkLst>
      </pc:sldChg>
      <pc:sldChg chg="add del">
        <pc:chgData name="dolkong97@naver.com" userId="6d6de763534ce046" providerId="LiveId" clId="{90027D13-7EEF-4168-8E15-A841FD983BEC}" dt="2023-04-23T06:29:52.850" v="48" actId="47"/>
        <pc:sldMkLst>
          <pc:docMk/>
          <pc:sldMk cId="120249086" sldId="290"/>
        </pc:sldMkLst>
      </pc:sldChg>
      <pc:sldChg chg="modSp add mod">
        <pc:chgData name="dolkong97@naver.com" userId="6d6de763534ce046" providerId="LiveId" clId="{90027D13-7EEF-4168-8E15-A841FD983BEC}" dt="2023-04-23T06:30:41.234" v="57" actId="1076"/>
        <pc:sldMkLst>
          <pc:docMk/>
          <pc:sldMk cId="0" sldId="291"/>
        </pc:sldMkLst>
        <pc:spChg chg="mod">
          <ac:chgData name="dolkong97@naver.com" userId="6d6de763534ce046" providerId="LiveId" clId="{90027D13-7EEF-4168-8E15-A841FD983BEC}" dt="2023-04-23T06:30:41.234" v="57" actId="1076"/>
          <ac:spMkLst>
            <pc:docMk/>
            <pc:sldMk cId="0" sldId="291"/>
            <ac:spMk id="153" creationId="{00000000-0000-0000-0000-000000000000}"/>
          </ac:spMkLst>
        </pc:spChg>
      </pc:sldChg>
      <pc:sldChg chg="add del">
        <pc:chgData name="dolkong97@naver.com" userId="6d6de763534ce046" providerId="LiveId" clId="{90027D13-7EEF-4168-8E15-A841FD983BEC}" dt="2023-04-23T06:29:53.497" v="49" actId="47"/>
        <pc:sldMkLst>
          <pc:docMk/>
          <pc:sldMk cId="459184732" sldId="291"/>
        </pc:sldMkLst>
      </pc:sldChg>
      <pc:sldChg chg="add modNotes">
        <pc:chgData name="dolkong97@naver.com" userId="6d6de763534ce046" providerId="LiveId" clId="{90027D13-7EEF-4168-8E15-A841FD983BEC}" dt="2023-04-23T06:35:06.743" v="69"/>
        <pc:sldMkLst>
          <pc:docMk/>
          <pc:sldMk cId="0" sldId="292"/>
        </pc:sldMkLst>
      </pc:sldChg>
      <pc:sldChg chg="add del">
        <pc:chgData name="dolkong97@naver.com" userId="6d6de763534ce046" providerId="LiveId" clId="{90027D13-7EEF-4168-8E15-A841FD983BEC}" dt="2023-04-23T06:29:53.948" v="50" actId="47"/>
        <pc:sldMkLst>
          <pc:docMk/>
          <pc:sldMk cId="3140490459" sldId="292"/>
        </pc:sldMkLst>
      </pc:sldChg>
      <pc:sldChg chg="add del">
        <pc:chgData name="dolkong97@naver.com" userId="6d6de763534ce046" providerId="LiveId" clId="{90027D13-7EEF-4168-8E15-A841FD983BEC}" dt="2023-04-23T06:30:55.251" v="58" actId="47"/>
        <pc:sldMkLst>
          <pc:docMk/>
          <pc:sldMk cId="0" sldId="293"/>
        </pc:sldMkLst>
      </pc:sldChg>
      <pc:sldChg chg="add del">
        <pc:chgData name="dolkong97@naver.com" userId="6d6de763534ce046" providerId="LiveId" clId="{90027D13-7EEF-4168-8E15-A841FD983BEC}" dt="2023-04-23T06:29:54.322" v="51" actId="47"/>
        <pc:sldMkLst>
          <pc:docMk/>
          <pc:sldMk cId="1750304904" sldId="293"/>
        </pc:sldMkLst>
      </pc:sldChg>
      <pc:sldChg chg="delSp modSp add mod">
        <pc:chgData name="dolkong97@naver.com" userId="6d6de763534ce046" providerId="LiveId" clId="{90027D13-7EEF-4168-8E15-A841FD983BEC}" dt="2023-04-23T06:31:09.275" v="60" actId="1076"/>
        <pc:sldMkLst>
          <pc:docMk/>
          <pc:sldMk cId="0" sldId="294"/>
        </pc:sldMkLst>
        <pc:picChg chg="mod">
          <ac:chgData name="dolkong97@naver.com" userId="6d6de763534ce046" providerId="LiveId" clId="{90027D13-7EEF-4168-8E15-A841FD983BEC}" dt="2023-04-23T06:31:09.275" v="60" actId="1076"/>
          <ac:picMkLst>
            <pc:docMk/>
            <pc:sldMk cId="0" sldId="294"/>
            <ac:picMk id="180" creationId="{00000000-0000-0000-0000-000000000000}"/>
          </ac:picMkLst>
        </pc:picChg>
        <pc:picChg chg="del">
          <ac:chgData name="dolkong97@naver.com" userId="6d6de763534ce046" providerId="LiveId" clId="{90027D13-7EEF-4168-8E15-A841FD983BEC}" dt="2023-04-23T06:31:03.333" v="59" actId="478"/>
          <ac:picMkLst>
            <pc:docMk/>
            <pc:sldMk cId="0" sldId="294"/>
            <ac:picMk id="181" creationId="{00000000-0000-0000-0000-000000000000}"/>
          </ac:picMkLst>
        </pc:picChg>
      </pc:sldChg>
      <pc:sldChg chg="modSp add mod">
        <pc:chgData name="dolkong97@naver.com" userId="6d6de763534ce046" providerId="LiveId" clId="{90027D13-7EEF-4168-8E15-A841FD983BEC}" dt="2023-04-23T06:32:38.281" v="65" actId="1076"/>
        <pc:sldMkLst>
          <pc:docMk/>
          <pc:sldMk cId="0" sldId="295"/>
        </pc:sldMkLst>
        <pc:spChg chg="mod">
          <ac:chgData name="dolkong97@naver.com" userId="6d6de763534ce046" providerId="LiveId" clId="{90027D13-7EEF-4168-8E15-A841FD983BEC}" dt="2023-04-23T06:32:31.696" v="63" actId="255"/>
          <ac:spMkLst>
            <pc:docMk/>
            <pc:sldMk cId="0" sldId="295"/>
            <ac:spMk id="210" creationId="{00000000-0000-0000-0000-000000000000}"/>
          </ac:spMkLst>
        </pc:spChg>
        <pc:spChg chg="mod">
          <ac:chgData name="dolkong97@naver.com" userId="6d6de763534ce046" providerId="LiveId" clId="{90027D13-7EEF-4168-8E15-A841FD983BEC}" dt="2023-04-23T06:32:35.167" v="64" actId="14100"/>
          <ac:spMkLst>
            <pc:docMk/>
            <pc:sldMk cId="0" sldId="295"/>
            <ac:spMk id="212" creationId="{00000000-0000-0000-0000-000000000000}"/>
          </ac:spMkLst>
        </pc:spChg>
        <pc:spChg chg="mod">
          <ac:chgData name="dolkong97@naver.com" userId="6d6de763534ce046" providerId="LiveId" clId="{90027D13-7EEF-4168-8E15-A841FD983BEC}" dt="2023-04-23T06:32:38.281" v="65" actId="1076"/>
          <ac:spMkLst>
            <pc:docMk/>
            <pc:sldMk cId="0" sldId="295"/>
            <ac:spMk id="217" creationId="{00000000-0000-0000-0000-000000000000}"/>
          </ac:spMkLst>
        </pc:spChg>
        <pc:spChg chg="mod">
          <ac:chgData name="dolkong97@naver.com" userId="6d6de763534ce046" providerId="LiveId" clId="{90027D13-7EEF-4168-8E15-A841FD983BEC}" dt="2023-04-23T06:31:54.493" v="62" actId="20577"/>
          <ac:spMkLst>
            <pc:docMk/>
            <pc:sldMk cId="0" sldId="295"/>
            <ac:spMk id="219" creationId="{00000000-0000-0000-0000-000000000000}"/>
          </ac:spMkLst>
        </pc:spChg>
      </pc:sldChg>
      <pc:sldChg chg="add modNotes">
        <pc:chgData name="dolkong97@naver.com" userId="6d6de763534ce046" providerId="LiveId" clId="{90027D13-7EEF-4168-8E15-A841FD983BEC}" dt="2023-04-23T06:35:06.743" v="69"/>
        <pc:sldMkLst>
          <pc:docMk/>
          <pc:sldMk cId="0" sldId="296"/>
        </pc:sldMkLst>
      </pc:sldChg>
      <pc:sldChg chg="add modNotes">
        <pc:chgData name="dolkong97@naver.com" userId="6d6de763534ce046" providerId="LiveId" clId="{90027D13-7EEF-4168-8E15-A841FD983BEC}" dt="2023-04-23T06:35:06.743" v="69"/>
        <pc:sldMkLst>
          <pc:docMk/>
          <pc:sldMk cId="0" sldId="297"/>
        </pc:sldMkLst>
      </pc:sldChg>
      <pc:sldChg chg="add modNotes">
        <pc:chgData name="dolkong97@naver.com" userId="6d6de763534ce046" providerId="LiveId" clId="{90027D13-7EEF-4168-8E15-A841FD983BEC}" dt="2023-04-23T06:35:06.743" v="69"/>
        <pc:sldMkLst>
          <pc:docMk/>
          <pc:sldMk cId="0" sldId="298"/>
        </pc:sldMkLst>
      </pc:sldChg>
      <pc:sldChg chg="add modNotes">
        <pc:chgData name="dolkong97@naver.com" userId="6d6de763534ce046" providerId="LiveId" clId="{90027D13-7EEF-4168-8E15-A841FD983BEC}" dt="2023-04-23T06:35:06.743" v="69"/>
        <pc:sldMkLst>
          <pc:docMk/>
          <pc:sldMk cId="0" sldId="299"/>
        </pc:sldMkLst>
      </pc:sldChg>
      <pc:sldChg chg="add modNotes">
        <pc:chgData name="dolkong97@naver.com" userId="6d6de763534ce046" providerId="LiveId" clId="{90027D13-7EEF-4168-8E15-A841FD983BEC}" dt="2023-04-23T06:35:06.743" v="69"/>
        <pc:sldMkLst>
          <pc:docMk/>
          <pc:sldMk cId="0" sldId="300"/>
        </pc:sldMkLst>
      </pc:sldChg>
      <pc:sldChg chg="add modNotes">
        <pc:chgData name="dolkong97@naver.com" userId="6d6de763534ce046" providerId="LiveId" clId="{90027D13-7EEF-4168-8E15-A841FD983BEC}" dt="2023-04-23T06:35:06.743" v="69"/>
        <pc:sldMkLst>
          <pc:docMk/>
          <pc:sldMk cId="0" sldId="301"/>
        </pc:sldMkLst>
      </pc:sldChg>
      <pc:sldChg chg="add modNotes">
        <pc:chgData name="dolkong97@naver.com" userId="6d6de763534ce046" providerId="LiveId" clId="{90027D13-7EEF-4168-8E15-A841FD983BEC}" dt="2023-04-23T06:35:06.743" v="69"/>
        <pc:sldMkLst>
          <pc:docMk/>
          <pc:sldMk cId="0" sldId="302"/>
        </pc:sldMkLst>
      </pc:sldChg>
      <pc:sldChg chg="add modNotes">
        <pc:chgData name="dolkong97@naver.com" userId="6d6de763534ce046" providerId="LiveId" clId="{90027D13-7EEF-4168-8E15-A841FD983BEC}" dt="2023-04-23T06:35:06.743" v="69"/>
        <pc:sldMkLst>
          <pc:docMk/>
          <pc:sldMk cId="0" sldId="303"/>
        </pc:sldMkLst>
      </pc:sldChg>
      <pc:sldChg chg="modSp add mod">
        <pc:chgData name="dolkong97@naver.com" userId="6d6de763534ce046" providerId="LiveId" clId="{90027D13-7EEF-4168-8E15-A841FD983BEC}" dt="2023-04-23T06:35:06.767" v="70" actId="27636"/>
        <pc:sldMkLst>
          <pc:docMk/>
          <pc:sldMk cId="0" sldId="304"/>
        </pc:sldMkLst>
        <pc:spChg chg="mod">
          <ac:chgData name="dolkong97@naver.com" userId="6d6de763534ce046" providerId="LiveId" clId="{90027D13-7EEF-4168-8E15-A841FD983BEC}" dt="2023-04-23T06:35:06.767" v="70" actId="27636"/>
          <ac:spMkLst>
            <pc:docMk/>
            <pc:sldMk cId="0" sldId="304"/>
            <ac:spMk id="174" creationId="{00000000-0000-0000-0000-000000000000}"/>
          </ac:spMkLst>
        </pc:spChg>
      </pc:sldChg>
      <pc:sldChg chg="add">
        <pc:chgData name="dolkong97@naver.com" userId="6d6de763534ce046" providerId="LiveId" clId="{90027D13-7EEF-4168-8E15-A841FD983BEC}" dt="2023-04-23T06:36:12.710" v="71"/>
        <pc:sldMkLst>
          <pc:docMk/>
          <pc:sldMk cId="0" sldId="305"/>
        </pc:sldMkLst>
      </pc:sldChg>
      <pc:sldChg chg="add">
        <pc:chgData name="dolkong97@naver.com" userId="6d6de763534ce046" providerId="LiveId" clId="{90027D13-7EEF-4168-8E15-A841FD983BEC}" dt="2023-04-23T06:37:20.701" v="72"/>
        <pc:sldMkLst>
          <pc:docMk/>
          <pc:sldMk cId="0" sldId="306"/>
        </pc:sldMkLst>
      </pc:sldChg>
      <pc:sldChg chg="add">
        <pc:chgData name="dolkong97@naver.com" userId="6d6de763534ce046" providerId="LiveId" clId="{90027D13-7EEF-4168-8E15-A841FD983BEC}" dt="2023-04-23T06:37:20.701" v="72"/>
        <pc:sldMkLst>
          <pc:docMk/>
          <pc:sldMk cId="0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568f9339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568f9339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568f9339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568f9339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568f9339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568f9339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568f9339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568f9339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568f9339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568f9339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572dfd75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572dfd75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568f93399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568f93399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568f93399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568f93399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568f93399_3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568f93399_3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59993d04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59993d04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ffaaee7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ffaaee7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568f93399_3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568f93399_3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568f93399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568f93399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568f9339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568f9339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59993d04a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359993d04a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568f93399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3568f93399_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ffaaee77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ffaaee77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fff669e4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fff669e4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3568f93399_3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3568f93399_3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3572dfd75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3572dfd75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b985e844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8b985e844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b985e844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8b985e844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5368db5c4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5368db5c4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5368db5c4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5368db5c4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52eeb430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552eeb430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b5368db5c4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b5368db5c4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b5368db5c4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b5368db5c4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8c56052ff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8c56052ff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5368db5c4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b5368db5c4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5593c35f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b5593c35f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5935e6a6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5935e6a6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b5593c35f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b5593c35f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b5593c35f7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b5593c35f7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8b985e844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8b985e844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8b985e844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8b985e844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b5368db5c4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b5368db5c4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8b985e844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8b985e844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b5368db5c4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b5368db5c4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b5593c35f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b5593c35f7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b5593c35f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b5593c35f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b5593c35f7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b5593c35f7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5935e6a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5935e6a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5935e6a6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5935e6a6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ce36cb44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ce36cb44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568f93399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568f93399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ffaaee77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ffaaee77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상품 리뷰 정보를 이용한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추천 시스템 by “ITS”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6월 20일 - 리뷰 정제기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전자공학과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박중혁(2017111788)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채민수(2017114679)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(BERT)</a:t>
            </a:r>
            <a:endParaRPr/>
          </a:p>
        </p:txBody>
      </p:sp>
      <p:pic>
        <p:nvPicPr>
          <p:cNvPr id="181" name="Google Shape;181;p23"/>
          <p:cNvPicPr preferRelativeResize="0"/>
          <p:nvPr/>
        </p:nvPicPr>
        <p:blipFill rotWithShape="1">
          <a:blip r:embed="rId3">
            <a:alphaModFix/>
          </a:blip>
          <a:srcRect l="2880" t="2098" r="6522" b="5845"/>
          <a:stretch/>
        </p:blipFill>
        <p:spPr>
          <a:xfrm>
            <a:off x="2638425" y="1741550"/>
            <a:ext cx="3715850" cy="31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(BERT)</a:t>
            </a:r>
            <a:endParaRPr/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1911400"/>
            <a:ext cx="6667500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(BERT)</a:t>
            </a:r>
            <a:endParaRPr/>
          </a:p>
        </p:txBody>
      </p:sp>
      <p:pic>
        <p:nvPicPr>
          <p:cNvPr id="195" name="Google Shape;195;p25"/>
          <p:cNvPicPr preferRelativeResize="0"/>
          <p:nvPr/>
        </p:nvPicPr>
        <p:blipFill rotWithShape="1">
          <a:blip r:embed="rId3">
            <a:alphaModFix/>
          </a:blip>
          <a:srcRect l="12874" t="29754" r="22067" b="56000"/>
          <a:stretch/>
        </p:blipFill>
        <p:spPr>
          <a:xfrm>
            <a:off x="477427" y="1853850"/>
            <a:ext cx="8461651" cy="9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 l="12876" t="63692" r="38751" b="13569"/>
          <a:stretch/>
        </p:blipFill>
        <p:spPr>
          <a:xfrm>
            <a:off x="477425" y="2884675"/>
            <a:ext cx="7768099" cy="195445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(BERT)</a:t>
            </a:r>
            <a:endParaRPr/>
          </a:p>
        </p:txBody>
      </p:sp>
      <p:pic>
        <p:nvPicPr>
          <p:cNvPr id="203" name="Google Shape;203;p26"/>
          <p:cNvPicPr preferRelativeResize="0"/>
          <p:nvPr/>
        </p:nvPicPr>
        <p:blipFill rotWithShape="1">
          <a:blip r:embed="rId3">
            <a:alphaModFix/>
          </a:blip>
          <a:srcRect t="11065" b="16186"/>
          <a:stretch/>
        </p:blipFill>
        <p:spPr>
          <a:xfrm>
            <a:off x="2557925" y="202163"/>
            <a:ext cx="4551050" cy="473917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(BERT)</a:t>
            </a:r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14</a:t>
            </a:fld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 rotWithShape="1">
          <a:blip r:embed="rId3">
            <a:alphaModFix/>
          </a:blip>
          <a:srcRect l="12761" t="31713" r="20740" b="12055"/>
          <a:stretch/>
        </p:blipFill>
        <p:spPr>
          <a:xfrm>
            <a:off x="729450" y="1833225"/>
            <a:ext cx="7313400" cy="33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(BERT)</a:t>
            </a:r>
            <a:endParaRPr/>
          </a:p>
        </p:txBody>
      </p:sp>
      <p:sp>
        <p:nvSpPr>
          <p:cNvPr id="217" name="Google Shape;217;p28"/>
          <p:cNvSpPr txBox="1">
            <a:spLocks noGrp="1"/>
          </p:cNvSpPr>
          <p:nvPr>
            <p:ph type="body" idx="1"/>
          </p:nvPr>
        </p:nvSpPr>
        <p:spPr>
          <a:xfrm>
            <a:off x="729450" y="205932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</a:rPr>
              <a:t>세부 사항</a:t>
            </a:r>
            <a:endParaRPr sz="2600" b="1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ko" sz="2100"/>
              <a:t>Cross Entropy Loss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ko" sz="2100"/>
              <a:t>Adam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ko" sz="2100"/>
              <a:t>LR: 1e-6</a:t>
            </a:r>
            <a:endParaRPr sz="2100"/>
          </a:p>
        </p:txBody>
      </p:sp>
      <p:sp>
        <p:nvSpPr>
          <p:cNvPr id="218" name="Google Shape;218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(BERT)</a:t>
            </a:r>
            <a:endParaRPr/>
          </a:p>
        </p:txBody>
      </p:sp>
      <p:sp>
        <p:nvSpPr>
          <p:cNvPr id="224" name="Google Shape;224;p29"/>
          <p:cNvSpPr txBox="1">
            <a:spLocks noGrp="1"/>
          </p:cNvSpPr>
          <p:nvPr>
            <p:ph type="body" idx="1"/>
          </p:nvPr>
        </p:nvSpPr>
        <p:spPr>
          <a:xfrm>
            <a:off x="729450" y="1808175"/>
            <a:ext cx="23445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600" b="1">
                <a:solidFill>
                  <a:schemeClr val="dk1"/>
                </a:solidFill>
              </a:rPr>
              <a:t>Train / validate</a:t>
            </a:r>
            <a:endParaRPr sz="2100"/>
          </a:p>
        </p:txBody>
      </p:sp>
      <p:sp>
        <p:nvSpPr>
          <p:cNvPr id="225" name="Google Shape;225;p2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16</a:t>
            </a:fld>
            <a:endParaRPr/>
          </a:p>
        </p:txBody>
      </p:sp>
      <p:pic>
        <p:nvPicPr>
          <p:cNvPr id="226" name="Google Shape;226;p29"/>
          <p:cNvPicPr preferRelativeResize="0"/>
          <p:nvPr/>
        </p:nvPicPr>
        <p:blipFill rotWithShape="1">
          <a:blip r:embed="rId3">
            <a:alphaModFix/>
          </a:blip>
          <a:srcRect l="12391" t="68835" r="5815" b="18728"/>
          <a:stretch/>
        </p:blipFill>
        <p:spPr>
          <a:xfrm>
            <a:off x="150675" y="2400975"/>
            <a:ext cx="8559126" cy="69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 rotWithShape="1">
          <a:blip r:embed="rId4">
            <a:alphaModFix/>
          </a:blip>
          <a:srcRect l="12820" t="76537" r="74898" b="19636"/>
          <a:stretch/>
        </p:blipFill>
        <p:spPr>
          <a:xfrm>
            <a:off x="891900" y="3978175"/>
            <a:ext cx="3554445" cy="5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 txBox="1">
            <a:spLocks noGrp="1"/>
          </p:cNvSpPr>
          <p:nvPr>
            <p:ph type="body" idx="1"/>
          </p:nvPr>
        </p:nvSpPr>
        <p:spPr>
          <a:xfrm>
            <a:off x="891900" y="3181188"/>
            <a:ext cx="8478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600" b="1">
                <a:solidFill>
                  <a:schemeClr val="dk1"/>
                </a:solidFill>
              </a:rPr>
              <a:t>Test</a:t>
            </a:r>
            <a:endParaRPr sz="2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/>
              <a:t>LSTM</a:t>
            </a:r>
            <a:endParaRPr sz="6200"/>
          </a:p>
        </p:txBody>
      </p:sp>
      <p:sp>
        <p:nvSpPr>
          <p:cNvPr id="234" name="Google Shape;234;p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(LSTM)</a:t>
            </a:r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18</a:t>
            </a:fld>
            <a:endParaRPr/>
          </a:p>
        </p:txBody>
      </p:sp>
      <p:pic>
        <p:nvPicPr>
          <p:cNvPr id="241" name="Google Shape;241;p31"/>
          <p:cNvPicPr preferRelativeResize="0"/>
          <p:nvPr/>
        </p:nvPicPr>
        <p:blipFill rotWithShape="1">
          <a:blip r:embed="rId3">
            <a:alphaModFix/>
          </a:blip>
          <a:srcRect r="5069" b="10055"/>
          <a:stretch/>
        </p:blipFill>
        <p:spPr>
          <a:xfrm>
            <a:off x="1346750" y="1776625"/>
            <a:ext cx="6654700" cy="26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(LSTM)</a:t>
            </a:r>
            <a:endParaRPr/>
          </a:p>
        </p:txBody>
      </p:sp>
      <p:sp>
        <p:nvSpPr>
          <p:cNvPr id="247" name="Google Shape;247;p32"/>
          <p:cNvSpPr txBox="1">
            <a:spLocks noGrp="1"/>
          </p:cNvSpPr>
          <p:nvPr>
            <p:ph type="body" idx="1"/>
          </p:nvPr>
        </p:nvSpPr>
        <p:spPr>
          <a:xfrm>
            <a:off x="729450" y="205932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</a:rPr>
              <a:t>사용 기법</a:t>
            </a:r>
            <a:endParaRPr sz="2100"/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ko" sz="2100"/>
              <a:t>NLTK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ko" sz="2100"/>
              <a:t>PackedSequence</a:t>
            </a:r>
            <a:endParaRPr sz="2100"/>
          </a:p>
        </p:txBody>
      </p:sp>
      <p:sp>
        <p:nvSpPr>
          <p:cNvPr id="248" name="Google Shape;248;p3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개요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2"/>
          </p:nvPr>
        </p:nvSpPr>
        <p:spPr>
          <a:xfrm>
            <a:off x="5144900" y="903300"/>
            <a:ext cx="3761700" cy="3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587" b="1"/>
          </a:p>
          <a:p>
            <a:pPr marL="457200" lvl="0" indent="-33734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3"/>
              <a:buChar char="●"/>
            </a:pPr>
            <a:r>
              <a:rPr lang="ko" sz="1712"/>
              <a:t>프로젝트 계획 / 현황</a:t>
            </a:r>
            <a:endParaRPr sz="1712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712"/>
          </a:p>
          <a:p>
            <a:pPr marL="457200" lvl="0" indent="-33734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13"/>
              <a:buChar char="●"/>
            </a:pPr>
            <a:r>
              <a:rPr lang="ko" sz="1712"/>
              <a:t>사용 데이터</a:t>
            </a:r>
            <a:endParaRPr sz="1712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712"/>
          </a:p>
          <a:p>
            <a:pPr marL="457200" lvl="0" indent="-33734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13"/>
              <a:buChar char="●"/>
            </a:pPr>
            <a:r>
              <a:rPr lang="ko" sz="1712"/>
              <a:t>모델(BERT)</a:t>
            </a:r>
            <a:endParaRPr sz="1712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ko" sz="1712"/>
              <a:t> </a:t>
            </a:r>
            <a:endParaRPr sz="1712"/>
          </a:p>
          <a:p>
            <a:pPr marL="457200" lvl="0" indent="-33734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13"/>
              <a:buChar char="●"/>
            </a:pPr>
            <a:r>
              <a:rPr lang="ko" sz="1712"/>
              <a:t>모델(LSTM)</a:t>
            </a:r>
            <a:endParaRPr sz="1712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712"/>
          </a:p>
          <a:p>
            <a:pPr marL="457200" lvl="0" indent="-33734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13"/>
              <a:buChar char="●"/>
            </a:pPr>
            <a:r>
              <a:rPr lang="ko" sz="1712"/>
              <a:t>계획</a:t>
            </a:r>
            <a:endParaRPr sz="1712"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전처리</a:t>
            </a:r>
            <a:endParaRPr/>
          </a:p>
        </p:txBody>
      </p:sp>
      <p:pic>
        <p:nvPicPr>
          <p:cNvPr id="254" name="Google Shape;2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125" y="2006250"/>
            <a:ext cx="8071442" cy="259120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전처리</a:t>
            </a:r>
            <a:endParaRPr/>
          </a:p>
        </p:txBody>
      </p:sp>
      <p:pic>
        <p:nvPicPr>
          <p:cNvPr id="261" name="Google Shape;2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575" y="1853850"/>
            <a:ext cx="4510604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5954" y="1853850"/>
            <a:ext cx="2571563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PackedSequence</a:t>
            </a:r>
            <a:endParaRPr/>
          </a:p>
        </p:txBody>
      </p:sp>
      <p:pic>
        <p:nvPicPr>
          <p:cNvPr id="269" name="Google Shape;2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825" y="1853850"/>
            <a:ext cx="5999370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(LSTM)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6" name="Google Shape;2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900" y="1853850"/>
            <a:ext cx="3636089" cy="298484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(LSTM)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3" name="Google Shape;2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25" y="1853850"/>
            <a:ext cx="3300555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0176" y="2571743"/>
            <a:ext cx="4146125" cy="1136157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>
            <a:spLocks noGrp="1"/>
          </p:cNvSpPr>
          <p:nvPr>
            <p:ph type="body" idx="1"/>
          </p:nvPr>
        </p:nvSpPr>
        <p:spPr>
          <a:xfrm>
            <a:off x="729450" y="205932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</a:rPr>
              <a:t>세부 사항</a:t>
            </a:r>
            <a:endParaRPr sz="2600" b="1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ko" sz="2100"/>
              <a:t>BCELoss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ko" sz="2100"/>
              <a:t>Adam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ko" sz="2100"/>
              <a:t>ReduceLROnPlateau</a:t>
            </a:r>
            <a:br>
              <a:rPr lang="ko" sz="2100"/>
            </a:br>
            <a:r>
              <a:rPr lang="ko" sz="2100"/>
              <a:t>(scheduler)</a:t>
            </a:r>
            <a:endParaRPr sz="2100"/>
          </a:p>
        </p:txBody>
      </p:sp>
      <p:sp>
        <p:nvSpPr>
          <p:cNvPr id="291" name="Google Shape;291;p3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(LSTM)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(LSTM)</a:t>
            </a:r>
            <a:endParaRPr/>
          </a:p>
        </p:txBody>
      </p:sp>
      <p:pic>
        <p:nvPicPr>
          <p:cNvPr id="298" name="Google Shape;29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77875"/>
            <a:ext cx="3676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4000" y="1977875"/>
            <a:ext cx="373380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(LSTM)</a:t>
            </a:r>
            <a:endParaRPr/>
          </a:p>
        </p:txBody>
      </p:sp>
      <p:pic>
        <p:nvPicPr>
          <p:cNvPr id="306" name="Google Shape;3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975" y="2039200"/>
            <a:ext cx="3733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0175" y="2191600"/>
            <a:ext cx="3653153" cy="17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8300" y="4112400"/>
            <a:ext cx="2819400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평가</a:t>
            </a:r>
            <a:endParaRPr/>
          </a:p>
        </p:txBody>
      </p:sp>
      <p:sp>
        <p:nvSpPr>
          <p:cNvPr id="315" name="Google Shape;315;p4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28</a:t>
            </a:fld>
            <a:endParaRPr/>
          </a:p>
        </p:txBody>
      </p:sp>
      <p:sp>
        <p:nvSpPr>
          <p:cNvPr id="316" name="Google Shape;316;p41"/>
          <p:cNvSpPr txBox="1">
            <a:spLocks noGrp="1"/>
          </p:cNvSpPr>
          <p:nvPr>
            <p:ph type="body" idx="1"/>
          </p:nvPr>
        </p:nvSpPr>
        <p:spPr>
          <a:xfrm>
            <a:off x="729450" y="205932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</a:rPr>
              <a:t>기존 계획</a:t>
            </a:r>
            <a:endParaRPr sz="2600" b="1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ko" sz="2100"/>
              <a:t>간단한 리뷰 정제기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ko" sz="2100"/>
              <a:t>TF/IDF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ko" sz="2100"/>
              <a:t>딥러닝 없음</a:t>
            </a:r>
            <a:endParaRPr sz="2100"/>
          </a:p>
        </p:txBody>
      </p:sp>
      <p:sp>
        <p:nvSpPr>
          <p:cNvPr id="317" name="Google Shape;317;p41"/>
          <p:cNvSpPr txBox="1">
            <a:spLocks noGrp="1"/>
          </p:cNvSpPr>
          <p:nvPr>
            <p:ph type="body" idx="1"/>
          </p:nvPr>
        </p:nvSpPr>
        <p:spPr>
          <a:xfrm>
            <a:off x="4925850" y="205932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</a:rPr>
              <a:t>달성도</a:t>
            </a:r>
            <a:endParaRPr sz="2600" b="1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ko" sz="2100"/>
              <a:t>정확도 높은 리뷰 정제기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ko" sz="2100"/>
              <a:t>BERT/LSTM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ko" sz="2100"/>
              <a:t>딥러닝 모델 활용</a:t>
            </a:r>
            <a:endParaRPr sz="2100"/>
          </a:p>
        </p:txBody>
      </p:sp>
      <p:sp>
        <p:nvSpPr>
          <p:cNvPr id="318" name="Google Shape;318;p41"/>
          <p:cNvSpPr/>
          <p:nvPr/>
        </p:nvSpPr>
        <p:spPr>
          <a:xfrm>
            <a:off x="4089450" y="2975175"/>
            <a:ext cx="301200" cy="24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41"/>
          <p:cNvSpPr/>
          <p:nvPr/>
        </p:nvSpPr>
        <p:spPr>
          <a:xfrm>
            <a:off x="2773375" y="4400275"/>
            <a:ext cx="301200" cy="24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1"/>
          <p:cNvSpPr txBox="1"/>
          <p:nvPr/>
        </p:nvSpPr>
        <p:spPr>
          <a:xfrm>
            <a:off x="3261050" y="4320425"/>
            <a:ext cx="4993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Lato"/>
                <a:ea typeface="Lato"/>
                <a:cs typeface="Lato"/>
                <a:sym typeface="Lato"/>
              </a:rPr>
              <a:t>기존 계획 달성 및 딥러닝 모델 활용한 정확도 향상 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계획</a:t>
            </a:r>
            <a:endParaRPr/>
          </a:p>
        </p:txBody>
      </p:sp>
      <p:sp>
        <p:nvSpPr>
          <p:cNvPr id="326" name="Google Shape;326;p42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38427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600" b="1">
                <a:solidFill>
                  <a:schemeClr val="dk1"/>
                </a:solidFill>
              </a:rPr>
              <a:t>추천 시스템 설계</a:t>
            </a:r>
            <a:endParaRPr sz="2100"/>
          </a:p>
        </p:txBody>
      </p:sp>
      <p:pic>
        <p:nvPicPr>
          <p:cNvPr id="327" name="Google Shape;32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875" y="2366250"/>
            <a:ext cx="7396425" cy="2277401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계획 / 현황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1113225" y="1971850"/>
            <a:ext cx="1467300" cy="1028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리뷰</a:t>
            </a:r>
            <a:endParaRPr sz="1200"/>
          </a:p>
        </p:txBody>
      </p:sp>
      <p:sp>
        <p:nvSpPr>
          <p:cNvPr id="102" name="Google Shape;102;p15"/>
          <p:cNvSpPr/>
          <p:nvPr/>
        </p:nvSpPr>
        <p:spPr>
          <a:xfrm>
            <a:off x="3701375" y="1971850"/>
            <a:ext cx="1467300" cy="1028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리뷰 정제기</a:t>
            </a:r>
            <a:endParaRPr sz="1200"/>
          </a:p>
        </p:txBody>
      </p:sp>
      <p:sp>
        <p:nvSpPr>
          <p:cNvPr id="103" name="Google Shape;103;p15"/>
          <p:cNvSpPr/>
          <p:nvPr/>
        </p:nvSpPr>
        <p:spPr>
          <a:xfrm>
            <a:off x="6566775" y="1971850"/>
            <a:ext cx="1467300" cy="1028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추천 시스템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3020350" y="2289250"/>
            <a:ext cx="443400" cy="39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 rot="5400000">
            <a:off x="4248875" y="3164050"/>
            <a:ext cx="372300" cy="39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3743275" y="3721450"/>
            <a:ext cx="1467300" cy="1028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불필요한 리뷰</a:t>
            </a:r>
            <a:endParaRPr sz="1200"/>
          </a:p>
        </p:txBody>
      </p:sp>
      <p:sp>
        <p:nvSpPr>
          <p:cNvPr id="107" name="Google Shape;107;p15"/>
          <p:cNvSpPr/>
          <p:nvPr/>
        </p:nvSpPr>
        <p:spPr>
          <a:xfrm>
            <a:off x="5646025" y="2289250"/>
            <a:ext cx="443400" cy="39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진행과정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95302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30</a:t>
            </a:fld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3666844" y="1920831"/>
            <a:ext cx="1994359" cy="294542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334612" y="2907920"/>
            <a:ext cx="1386753" cy="97124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리뷰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6606682" y="2907920"/>
            <a:ext cx="1386753" cy="97124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추천 시스템</a:t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3970647" y="2174692"/>
            <a:ext cx="1386753" cy="97124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리뷰 정제기</a:t>
            </a:r>
            <a:endParaRPr dirty="0"/>
          </a:p>
        </p:txBody>
      </p:sp>
      <p:sp>
        <p:nvSpPr>
          <p:cNvPr id="112" name="Google Shape;112;p16"/>
          <p:cNvSpPr/>
          <p:nvPr/>
        </p:nvSpPr>
        <p:spPr>
          <a:xfrm>
            <a:off x="3970647" y="3656035"/>
            <a:ext cx="1386753" cy="97124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리뷰 분석기</a:t>
            </a:r>
            <a:endParaRPr dirty="0"/>
          </a:p>
        </p:txBody>
      </p:sp>
      <p:sp>
        <p:nvSpPr>
          <p:cNvPr id="113" name="Google Shape;113;p16"/>
          <p:cNvSpPr/>
          <p:nvPr/>
        </p:nvSpPr>
        <p:spPr>
          <a:xfrm>
            <a:off x="3012418" y="3238197"/>
            <a:ext cx="409582" cy="3848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5929158" y="3238197"/>
            <a:ext cx="409582" cy="3848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리뷰 정제기(1학기)</a:t>
            </a: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31</a:t>
            </a:fld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1334537" y="2174695"/>
            <a:ext cx="1386900" cy="971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리뷰</a:t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6606682" y="2174695"/>
            <a:ext cx="1386900" cy="971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양질의 리뷰</a:t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3942125" y="2174700"/>
            <a:ext cx="1443900" cy="971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리뷰 정제기</a:t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3942125" y="3778750"/>
            <a:ext cx="1443900" cy="971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불필요한 리뷰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3141293" y="2467797"/>
            <a:ext cx="409500" cy="384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5777358" y="2467797"/>
            <a:ext cx="409500" cy="384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4506000" y="3298763"/>
            <a:ext cx="316200" cy="327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7025775" y="311567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사용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4389725" y="47064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폐기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진행 과정</a:t>
            </a: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32</a:t>
            </a:fld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819825" y="2075425"/>
            <a:ext cx="52578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Char char="●"/>
            </a:pPr>
            <a:r>
              <a:rPr lang="ko" sz="2800">
                <a:latin typeface="Lato"/>
                <a:ea typeface="Lato"/>
                <a:cs typeface="Lato"/>
                <a:sym typeface="Lato"/>
              </a:rPr>
              <a:t>Pytorch</a:t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Lato"/>
              <a:ea typeface="Lato"/>
              <a:cs typeface="Lato"/>
              <a:sym typeface="Lato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Char char="●"/>
            </a:pPr>
            <a:r>
              <a:rPr lang="ko" sz="2800">
                <a:latin typeface="Lato"/>
                <a:ea typeface="Lato"/>
                <a:cs typeface="Lato"/>
                <a:sym typeface="Lato"/>
              </a:rPr>
              <a:t>BERT</a:t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Lato"/>
              <a:ea typeface="Lato"/>
              <a:cs typeface="Lato"/>
              <a:sym typeface="Lato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Char char="●"/>
            </a:pPr>
            <a:r>
              <a:rPr lang="ko" sz="2800">
                <a:latin typeface="Lato"/>
                <a:ea typeface="Lato"/>
                <a:cs typeface="Lato"/>
                <a:sym typeface="Lato"/>
              </a:rPr>
              <a:t>Yelp fake review dataset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</a:t>
            </a:r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33</a:t>
            </a:fld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00" y="1998725"/>
            <a:ext cx="8031006" cy="259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2학기 계획 / 리뷰 분석기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73" name="Google Shape;173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34</a:t>
            </a:fld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body" idx="1"/>
          </p:nvPr>
        </p:nvSpPr>
        <p:spPr>
          <a:xfrm>
            <a:off x="729450" y="2059325"/>
            <a:ext cx="7572600" cy="29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</a:rPr>
              <a:t>특징</a:t>
            </a:r>
            <a:endParaRPr sz="2600" b="1"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ko" sz="2100"/>
              <a:t>리뷰 감정 분석 (BERT 이용)    -&gt;  긍정 / 부정 파악</a:t>
            </a:r>
            <a:endParaRPr sz="21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-3619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ko" sz="2100"/>
              <a:t>해당 상품의 추천 기대값 계산 (수식 검토 중)</a:t>
            </a: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-3619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ko" sz="2100"/>
              <a:t>기대값 높은 순으로 추천</a:t>
            </a:r>
            <a:endParaRPr sz="21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리뷰 분석기(2학기)</a:t>
            </a:r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35</a:t>
            </a:fld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1325650" y="2174700"/>
            <a:ext cx="1395900" cy="971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양질의 리뷰</a:t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6606675" y="2174700"/>
            <a:ext cx="1474200" cy="971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추천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(신뢰성/선호도 기반)</a:t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3942125" y="2174700"/>
            <a:ext cx="1443900" cy="971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리뷰 분석기</a:t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2519252" y="3547497"/>
            <a:ext cx="1625171" cy="971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한국어 리뷰 번역</a:t>
            </a:r>
            <a:endParaRPr dirty="0"/>
          </a:p>
        </p:txBody>
      </p:sp>
      <p:sp>
        <p:nvSpPr>
          <p:cNvPr id="154" name="Google Shape;154;p20"/>
          <p:cNvSpPr/>
          <p:nvPr/>
        </p:nvSpPr>
        <p:spPr>
          <a:xfrm>
            <a:off x="3141293" y="2467797"/>
            <a:ext cx="409500" cy="384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5777358" y="2467797"/>
            <a:ext cx="409500" cy="384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3173738" y="3080388"/>
            <a:ext cx="316200" cy="327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2847600" y="4495600"/>
            <a:ext cx="104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파파고 api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</a:t>
            </a:r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36</a:t>
            </a:fld>
            <a:endParaRPr/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27075"/>
            <a:ext cx="5738474" cy="225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0324" y="2237150"/>
            <a:ext cx="221932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37</a:t>
            </a:fld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 b="36852"/>
          <a:stretch/>
        </p:blipFill>
        <p:spPr>
          <a:xfrm>
            <a:off x="1016185" y="1853850"/>
            <a:ext cx="7246787" cy="1928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E6DE16-BA22-401F-B527-A93CACA44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350" y="3782016"/>
            <a:ext cx="5624478" cy="1176361"/>
          </a:xfrm>
          <a:prstGeom prst="rect">
            <a:avLst/>
          </a:prstGeom>
        </p:spPr>
      </p:pic>
      <p:sp>
        <p:nvSpPr>
          <p:cNvPr id="7" name="Google Shape;119;p17">
            <a:extLst>
              <a:ext uri="{FF2B5EF4-FFF2-40B4-BE49-F238E27FC236}">
                <a16:creationId xmlns:a16="http://schemas.microsoft.com/office/drawing/2014/main" id="{EC7E2EB1-C9A0-4EAD-B8B7-437A830368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Amazon Review analyze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38</a:t>
            </a:fld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영어 리뷰 분석</a:t>
            </a:r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75" y="1991200"/>
            <a:ext cx="8839200" cy="1600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9275" y="3728893"/>
            <a:ext cx="550545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한국어 리뷰 사용</a:t>
            </a:r>
            <a:endParaRPr/>
          </a:p>
        </p:txBody>
      </p:sp>
      <p:sp>
        <p:nvSpPr>
          <p:cNvPr id="208" name="Google Shape;208;p26"/>
          <p:cNvSpPr/>
          <p:nvPr/>
        </p:nvSpPr>
        <p:spPr>
          <a:xfrm>
            <a:off x="3690000" y="2246800"/>
            <a:ext cx="1629900" cy="1448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영어로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학습한 모델</a:t>
            </a:r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39</a:t>
            </a:fld>
            <a:endParaRPr/>
          </a:p>
        </p:txBody>
      </p:sp>
      <p:sp>
        <p:nvSpPr>
          <p:cNvPr id="210" name="Google Shape;210;p26"/>
          <p:cNvSpPr/>
          <p:nvPr/>
        </p:nvSpPr>
        <p:spPr>
          <a:xfrm>
            <a:off x="1057125" y="2636800"/>
            <a:ext cx="1245300" cy="668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한국어 데이터</a:t>
            </a:r>
            <a:endParaRPr sz="1200" dirty="0"/>
          </a:p>
        </p:txBody>
      </p:sp>
      <p:sp>
        <p:nvSpPr>
          <p:cNvPr id="211" name="Google Shape;211;p26"/>
          <p:cNvSpPr/>
          <p:nvPr/>
        </p:nvSpPr>
        <p:spPr>
          <a:xfrm>
            <a:off x="2721863" y="2774200"/>
            <a:ext cx="548700" cy="39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6"/>
          <p:cNvSpPr txBox="1"/>
          <p:nvPr/>
        </p:nvSpPr>
        <p:spPr>
          <a:xfrm>
            <a:off x="2721875" y="3305200"/>
            <a:ext cx="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번역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1086275" y="3518750"/>
            <a:ext cx="115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Input Data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4149450" y="3810375"/>
            <a:ext cx="71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Model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6"/>
          <p:cNvSpPr/>
          <p:nvPr/>
        </p:nvSpPr>
        <p:spPr>
          <a:xfrm>
            <a:off x="6640825" y="2636800"/>
            <a:ext cx="816600" cy="668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Score</a:t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5706000" y="2774200"/>
            <a:ext cx="548700" cy="39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6"/>
          <p:cNvSpPr txBox="1"/>
          <p:nvPr/>
        </p:nvSpPr>
        <p:spPr>
          <a:xfrm>
            <a:off x="6640825" y="3382413"/>
            <a:ext cx="81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Output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6"/>
          <p:cNvSpPr/>
          <p:nvPr/>
        </p:nvSpPr>
        <p:spPr>
          <a:xfrm>
            <a:off x="3528025" y="1894000"/>
            <a:ext cx="2093400" cy="2627400"/>
          </a:xfrm>
          <a:prstGeom prst="roundRect">
            <a:avLst>
              <a:gd name="adj" fmla="val 16667"/>
            </a:avLst>
          </a:prstGeom>
          <a:solidFill>
            <a:srgbClr val="447EE3">
              <a:alpha val="236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6"/>
          <p:cNvSpPr txBox="1"/>
          <p:nvPr/>
        </p:nvSpPr>
        <p:spPr>
          <a:xfrm>
            <a:off x="3604225" y="1453650"/>
            <a:ext cx="201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★ </a:t>
            </a:r>
            <a:r>
              <a:rPr lang="ko" dirty="0">
                <a:latin typeface="Lato"/>
                <a:ea typeface="Lato"/>
                <a:cs typeface="Lato"/>
                <a:sym typeface="Lato"/>
              </a:rPr>
              <a:t>양질의 학습 데이터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계획 / 현황</a:t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 l="27644" t="45256" r="41973" b="26626"/>
          <a:stretch/>
        </p:blipFill>
        <p:spPr>
          <a:xfrm>
            <a:off x="1760590" y="1958450"/>
            <a:ext cx="5622821" cy="27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지난 발표 문제점</a:t>
            </a:r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sldNum" idx="12"/>
          </p:nvPr>
        </p:nvSpPr>
        <p:spPr>
          <a:xfrm>
            <a:off x="8595302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40</a:t>
            </a:fld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5798824" cy="270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4375" y="2288337"/>
            <a:ext cx="3077526" cy="2027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8"/>
          <p:cNvPicPr preferRelativeResize="0"/>
          <p:nvPr/>
        </p:nvPicPr>
        <p:blipFill rotWithShape="1">
          <a:blip r:embed="rId5">
            <a:alphaModFix/>
          </a:blip>
          <a:srcRect t="34797" b="17252"/>
          <a:stretch/>
        </p:blipFill>
        <p:spPr>
          <a:xfrm>
            <a:off x="5175200" y="1737300"/>
            <a:ext cx="3505599" cy="2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지난 발표 문제점</a:t>
            </a:r>
            <a:endParaRPr/>
          </a:p>
        </p:txBody>
      </p:sp>
      <p:sp>
        <p:nvSpPr>
          <p:cNvPr id="240" name="Google Shape;240;p29"/>
          <p:cNvSpPr txBox="1">
            <a:spLocks noGrp="1"/>
          </p:cNvSpPr>
          <p:nvPr>
            <p:ph type="sldNum" idx="12"/>
          </p:nvPr>
        </p:nvSpPr>
        <p:spPr>
          <a:xfrm>
            <a:off x="8595302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41</a:t>
            </a:fld>
            <a:endParaRPr/>
          </a:p>
        </p:txBody>
      </p:sp>
      <p:pic>
        <p:nvPicPr>
          <p:cNvPr id="241" name="Google Shape;2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125" y="445612"/>
            <a:ext cx="2444300" cy="456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2100" y="357437"/>
            <a:ext cx="2275250" cy="474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900" y="2832500"/>
            <a:ext cx="2428562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문제 분석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06" name="Google Shape;206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42</a:t>
            </a:fld>
            <a:endParaRPr/>
          </a:p>
        </p:txBody>
      </p:sp>
      <p:pic>
        <p:nvPicPr>
          <p:cNvPr id="207" name="Google Shape;2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4812209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8"/>
          <p:cNvSpPr/>
          <p:nvPr/>
        </p:nvSpPr>
        <p:spPr>
          <a:xfrm>
            <a:off x="5496325" y="2488200"/>
            <a:ext cx="3175200" cy="909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Love this!  Well made, sturdy, and very comfortable.  I love it!Very pretty</a:t>
            </a:r>
            <a:endParaRPr/>
          </a:p>
        </p:txBody>
      </p:sp>
      <p:sp>
        <p:nvSpPr>
          <p:cNvPr id="209" name="Google Shape;209;p28"/>
          <p:cNvSpPr txBox="1"/>
          <p:nvPr/>
        </p:nvSpPr>
        <p:spPr>
          <a:xfrm>
            <a:off x="6331900" y="3490900"/>
            <a:ext cx="162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학습 데이터 분량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문제 분석</a:t>
            </a: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2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43</a:t>
            </a:fld>
            <a:endParaRPr/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50" y="2024825"/>
            <a:ext cx="7656331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204500"/>
            <a:ext cx="7238325" cy="9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한국어 리뷰 실험</a:t>
            </a:r>
            <a:endParaRPr/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550" y="1885775"/>
            <a:ext cx="2805832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0"/>
          <p:cNvSpPr txBox="1"/>
          <p:nvPr/>
        </p:nvSpPr>
        <p:spPr>
          <a:xfrm>
            <a:off x="4572000" y="1755200"/>
            <a:ext cx="3846000" cy="13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Char char="●"/>
            </a:pPr>
            <a:r>
              <a:rPr lang="ko" sz="2100">
                <a:latin typeface="Lato"/>
                <a:ea typeface="Lato"/>
                <a:cs typeface="Lato"/>
                <a:sym typeface="Lato"/>
              </a:rPr>
              <a:t>네이버 쇼핑 리뷰 데이터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Lato"/>
              <a:buChar char="●"/>
            </a:pPr>
            <a:r>
              <a:rPr lang="ko" sz="2100">
                <a:latin typeface="Lato"/>
                <a:ea typeface="Lato"/>
                <a:cs typeface="Lato"/>
                <a:sym typeface="Lato"/>
              </a:rPr>
              <a:t>짧은 문장에 대한 분석 정확률 높음</a:t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907" y="3008250"/>
            <a:ext cx="223837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 데이터</a:t>
            </a:r>
            <a:endParaRPr/>
          </a:p>
        </p:txBody>
      </p:sp>
      <p:sp>
        <p:nvSpPr>
          <p:cNvPr id="269" name="Google Shape;269;p32"/>
          <p:cNvSpPr txBox="1"/>
          <p:nvPr/>
        </p:nvSpPr>
        <p:spPr>
          <a:xfrm>
            <a:off x="729450" y="1977525"/>
            <a:ext cx="3698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Char char="●"/>
            </a:pPr>
            <a:r>
              <a:rPr lang="ko" sz="2800">
                <a:latin typeface="Lato"/>
                <a:ea typeface="Lato"/>
                <a:cs typeface="Lato"/>
                <a:sym typeface="Lato"/>
              </a:rPr>
              <a:t>11번가 상품 리뷰</a:t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3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45</a:t>
            </a:fld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63" y="2662725"/>
            <a:ext cx="87915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46</a:t>
            </a:fld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한국어 리뷰 분석</a:t>
            </a:r>
            <a:endParaRPr/>
          </a:p>
        </p:txBody>
      </p:sp>
      <p:sp>
        <p:nvSpPr>
          <p:cNvPr id="278" name="Google Shape;278;p33"/>
          <p:cNvSpPr txBox="1"/>
          <p:nvPr/>
        </p:nvSpPr>
        <p:spPr>
          <a:xfrm>
            <a:off x="1169800" y="1972125"/>
            <a:ext cx="165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잘 풀리는 집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33"/>
          <p:cNvSpPr txBox="1"/>
          <p:nvPr/>
        </p:nvSpPr>
        <p:spPr>
          <a:xfrm>
            <a:off x="5685825" y="1972125"/>
            <a:ext cx="165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코디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0" name="Google Shape;280;p33"/>
          <p:cNvPicPr preferRelativeResize="0"/>
          <p:nvPr/>
        </p:nvPicPr>
        <p:blipFill rotWithShape="1">
          <a:blip r:embed="rId3">
            <a:alphaModFix/>
          </a:blip>
          <a:srcRect r="15376"/>
          <a:stretch/>
        </p:blipFill>
        <p:spPr>
          <a:xfrm>
            <a:off x="235925" y="2490600"/>
            <a:ext cx="3904850" cy="29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3"/>
          <p:cNvPicPr preferRelativeResize="0"/>
          <p:nvPr/>
        </p:nvPicPr>
        <p:blipFill rotWithShape="1">
          <a:blip r:embed="rId4">
            <a:alphaModFix/>
          </a:blip>
          <a:srcRect r="27933"/>
          <a:stretch/>
        </p:blipFill>
        <p:spPr>
          <a:xfrm>
            <a:off x="4887400" y="2422900"/>
            <a:ext cx="3474587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3"/>
          <p:cNvSpPr txBox="1"/>
          <p:nvPr/>
        </p:nvSpPr>
        <p:spPr>
          <a:xfrm>
            <a:off x="5329175" y="2867075"/>
            <a:ext cx="2506800" cy="2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/>
              <a:t>4점 리뷰 샐플</a:t>
            </a:r>
            <a:endParaRPr sz="115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/>
              <a:t>:가격대비 너무 만족하는 상품입니다 추천드려요~!</a:t>
            </a:r>
            <a:endParaRPr sz="115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/>
              <a:t>가격대비 좋아요</a:t>
            </a:r>
            <a:endParaRPr sz="115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/>
              <a:t>저렴하니..막쓰기 최고에요~~~^^</a:t>
            </a:r>
            <a:endParaRPr sz="11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/>
              <a:t>가격대비 괜찮은 상품인 것 같습니다.</a:t>
            </a:r>
            <a:endParaRPr sz="115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/>
              <a:t>감사합니다.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47</a:t>
            </a:fld>
            <a:endParaRPr/>
          </a:p>
        </p:txBody>
      </p:sp>
      <p:sp>
        <p:nvSpPr>
          <p:cNvPr id="288" name="Google Shape;288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한국어 리뷰 분석</a:t>
            </a:r>
            <a:endParaRPr/>
          </a:p>
        </p:txBody>
      </p:sp>
      <p:sp>
        <p:nvSpPr>
          <p:cNvPr id="289" name="Google Shape;289;p34"/>
          <p:cNvSpPr txBox="1"/>
          <p:nvPr/>
        </p:nvSpPr>
        <p:spPr>
          <a:xfrm>
            <a:off x="1169800" y="1972125"/>
            <a:ext cx="165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잘 풀리는 집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34"/>
          <p:cNvSpPr txBox="1"/>
          <p:nvPr/>
        </p:nvSpPr>
        <p:spPr>
          <a:xfrm>
            <a:off x="5685825" y="1972125"/>
            <a:ext cx="165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코디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75" y="2692425"/>
            <a:ext cx="2538700" cy="27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4"/>
          <p:cNvPicPr preferRelativeResize="0"/>
          <p:nvPr/>
        </p:nvPicPr>
        <p:blipFill rotWithShape="1">
          <a:blip r:embed="rId4">
            <a:alphaModFix/>
          </a:blip>
          <a:srcRect t="67853"/>
          <a:stretch/>
        </p:blipFill>
        <p:spPr>
          <a:xfrm>
            <a:off x="423075" y="3082400"/>
            <a:ext cx="3545825" cy="2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4325" y="2692425"/>
            <a:ext cx="2707513" cy="27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4"/>
          <p:cNvPicPr preferRelativeResize="0"/>
          <p:nvPr/>
        </p:nvPicPr>
        <p:blipFill rotWithShape="1">
          <a:blip r:embed="rId6">
            <a:alphaModFix/>
          </a:blip>
          <a:srcRect t="61716"/>
          <a:stretch/>
        </p:blipFill>
        <p:spPr>
          <a:xfrm>
            <a:off x="5034325" y="3063525"/>
            <a:ext cx="3385177" cy="27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4"/>
          <p:cNvSpPr txBox="1"/>
          <p:nvPr/>
        </p:nvSpPr>
        <p:spPr>
          <a:xfrm>
            <a:off x="1234800" y="4122225"/>
            <a:ext cx="1281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Lato"/>
                <a:ea typeface="Lato"/>
                <a:cs typeface="Lato"/>
                <a:sym typeface="Lato"/>
              </a:rPr>
              <a:t>37.4971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34"/>
          <p:cNvSpPr txBox="1"/>
          <p:nvPr/>
        </p:nvSpPr>
        <p:spPr>
          <a:xfrm>
            <a:off x="5747425" y="4122225"/>
            <a:ext cx="1281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Lato"/>
                <a:ea typeface="Lato"/>
                <a:cs typeface="Lato"/>
                <a:sym typeface="Lato"/>
              </a:rPr>
              <a:t>33.3303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34"/>
          <p:cNvSpPr txBox="1"/>
          <p:nvPr/>
        </p:nvSpPr>
        <p:spPr>
          <a:xfrm>
            <a:off x="3810400" y="3614325"/>
            <a:ext cx="12813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600">
                <a:latin typeface="Lato"/>
                <a:ea typeface="Lato"/>
                <a:cs typeface="Lato"/>
                <a:sym typeface="Lato"/>
              </a:rPr>
              <a:t>&gt;</a:t>
            </a:r>
            <a:endParaRPr sz="8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34"/>
          <p:cNvSpPr/>
          <p:nvPr/>
        </p:nvSpPr>
        <p:spPr>
          <a:xfrm>
            <a:off x="817025" y="3862275"/>
            <a:ext cx="7492500" cy="975000"/>
          </a:xfrm>
          <a:prstGeom prst="roundRect">
            <a:avLst>
              <a:gd name="adj" fmla="val 16667"/>
            </a:avLst>
          </a:prstGeom>
          <a:solidFill>
            <a:srgbClr val="77F25B">
              <a:alpha val="375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48</a:t>
            </a:fld>
            <a:endParaRPr/>
          </a:p>
        </p:txBody>
      </p:sp>
      <p:sp>
        <p:nvSpPr>
          <p:cNvPr id="304" name="Google Shape;304;p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한국어 리뷰 검토</a:t>
            </a:r>
            <a:endParaRPr/>
          </a:p>
        </p:txBody>
      </p:sp>
      <p:sp>
        <p:nvSpPr>
          <p:cNvPr id="305" name="Google Shape;305;p35"/>
          <p:cNvSpPr txBox="1"/>
          <p:nvPr/>
        </p:nvSpPr>
        <p:spPr>
          <a:xfrm>
            <a:off x="612750" y="2171550"/>
            <a:ext cx="165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ko" b="1">
                <a:latin typeface="Lato"/>
                <a:ea typeface="Lato"/>
                <a:cs typeface="Lato"/>
                <a:sym typeface="Lato"/>
              </a:rPr>
              <a:t>잘 풀리는 집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35"/>
          <p:cNvSpPr txBox="1"/>
          <p:nvPr/>
        </p:nvSpPr>
        <p:spPr>
          <a:xfrm>
            <a:off x="3593050" y="1485775"/>
            <a:ext cx="2701800" cy="3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50" b="1"/>
              <a:t>5점 리뷰 예시</a:t>
            </a:r>
            <a:endParaRPr sz="165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50"/>
              <a:t>와..  울집 사이즈에 딱이예여</a:t>
            </a:r>
            <a:endParaRPr sz="85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50"/>
              <a:t>소오름</a:t>
            </a:r>
            <a:endParaRPr sz="85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50"/>
              <a:t>상품평봤더니 일반크기보단 작다고해서</a:t>
            </a:r>
            <a:endParaRPr sz="85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50"/>
              <a:t>작은줄은 알고있었는데</a:t>
            </a:r>
            <a:endParaRPr sz="85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50"/>
              <a:t>울집 싱크대상부장에 쏙하니 들어가요!!</a:t>
            </a:r>
            <a:endParaRPr sz="85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50"/>
              <a:t>와우 맞춤제작인듯</a:t>
            </a:r>
            <a:endParaRPr sz="85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50"/>
              <a:t>가격이 제일 저렴해서 구매했는데</a:t>
            </a:r>
            <a:endParaRPr sz="85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50"/>
              <a:t>크기도 딱 좋아요</a:t>
            </a:r>
            <a:endParaRPr sz="85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50"/>
              <a:t>즐겨쓰는 접시 사이즈에 딱 맞아서</a:t>
            </a:r>
            <a:endParaRPr sz="85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50"/>
              <a:t>튀김이나 고기구웠을때도 샥 올리면 되니 짱 편해요</a:t>
            </a:r>
            <a:endParaRPr sz="85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50"/>
              <a:t>집에 있던 키친타올에두 잘 맞네요</a:t>
            </a:r>
            <a:endParaRPr sz="85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50"/>
              <a:t>에프에 치킨텐더랑 만두구워서 먹는데</a:t>
            </a:r>
            <a:endParaRPr sz="85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50"/>
              <a:t>키친타올접시 해서 올려두니</a:t>
            </a:r>
            <a:endParaRPr sz="85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50"/>
              <a:t>기름기 흡수도 아주 잘됐어용!!</a:t>
            </a:r>
            <a:endParaRPr sz="85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50"/>
              <a:t>강추강추</a:t>
            </a:r>
            <a:endParaRPr sz="850"/>
          </a:p>
        </p:txBody>
      </p:sp>
      <p:sp>
        <p:nvSpPr>
          <p:cNvPr id="307" name="Google Shape;307;p35"/>
          <p:cNvSpPr txBox="1"/>
          <p:nvPr/>
        </p:nvSpPr>
        <p:spPr>
          <a:xfrm>
            <a:off x="677725" y="2627475"/>
            <a:ext cx="1745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최고점 : 5점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최저점 : 2점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35"/>
          <p:cNvSpPr txBox="1"/>
          <p:nvPr/>
        </p:nvSpPr>
        <p:spPr>
          <a:xfrm>
            <a:off x="6085000" y="1576450"/>
            <a:ext cx="30000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50" b="1"/>
              <a:t>2점 리뷰 예시</a:t>
            </a:r>
            <a:endParaRPr sz="165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50"/>
              <a:t>평소 키친타올 하면 떠오르는 길고 통통한 것이 아닙니다...</a:t>
            </a:r>
            <a:endParaRPr sz="85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50"/>
              <a:t>두루마리보다 조금 높은 정도??;;;</a:t>
            </a:r>
            <a:endParaRPr sz="85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50"/>
              <a:t>길이를 안보고 산 제탓이죠 뭐....</a:t>
            </a:r>
            <a:endParaRPr sz="85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49</a:t>
            </a:fld>
            <a:endParaRPr/>
          </a:p>
        </p:txBody>
      </p:sp>
      <p:sp>
        <p:nvSpPr>
          <p:cNvPr id="314" name="Google Shape;314;p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한국어 리뷰 검토</a:t>
            </a:r>
            <a:endParaRPr/>
          </a:p>
        </p:txBody>
      </p:sp>
      <p:sp>
        <p:nvSpPr>
          <p:cNvPr id="315" name="Google Shape;315;p36"/>
          <p:cNvSpPr txBox="1"/>
          <p:nvPr/>
        </p:nvSpPr>
        <p:spPr>
          <a:xfrm>
            <a:off x="960100" y="2232075"/>
            <a:ext cx="165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코디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36"/>
          <p:cNvSpPr txBox="1"/>
          <p:nvPr/>
        </p:nvSpPr>
        <p:spPr>
          <a:xfrm>
            <a:off x="3862225" y="3135263"/>
            <a:ext cx="3652800" cy="13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50" b="1"/>
              <a:t>1점 리뷰 예시</a:t>
            </a:r>
            <a:endParaRPr sz="155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/>
              <a:t>쓰레기 키친타월...</a:t>
            </a:r>
            <a:endParaRPr sz="135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/>
              <a:t>밑에 깔고 기름에 구운 만두 올려놨는데</a:t>
            </a:r>
            <a:endParaRPr sz="135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/>
              <a:t>시간 좀 지나니깐 키친타월이 만두에 붙음</a:t>
            </a:r>
            <a:endParaRPr sz="135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/>
              <a:t>만두 들 때마다 키친타월 떼서 먹어야 함</a:t>
            </a:r>
            <a:endParaRPr sz="1350"/>
          </a:p>
        </p:txBody>
      </p:sp>
      <p:sp>
        <p:nvSpPr>
          <p:cNvPr id="317" name="Google Shape;317;p36"/>
          <p:cNvSpPr txBox="1"/>
          <p:nvPr/>
        </p:nvSpPr>
        <p:spPr>
          <a:xfrm>
            <a:off x="1244100" y="2896700"/>
            <a:ext cx="1077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최고점 : 4 점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최저점 : 1점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36"/>
          <p:cNvSpPr txBox="1"/>
          <p:nvPr/>
        </p:nvSpPr>
        <p:spPr>
          <a:xfrm>
            <a:off x="3862225" y="1890138"/>
            <a:ext cx="40110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 b="1"/>
              <a:t>4점 리뷰 예시</a:t>
            </a:r>
            <a:endParaRPr sz="175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/>
              <a:t>가겨대비 만족합니다. 한동안 잊어먹고 쓰겠어요 ㅎ</a:t>
            </a:r>
            <a:endParaRPr sz="13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계획 / 현황</a:t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895700" y="2313225"/>
            <a:ext cx="1467300" cy="1028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TF-IDF </a:t>
            </a:r>
            <a:endParaRPr sz="1200"/>
          </a:p>
        </p:txBody>
      </p:sp>
      <p:sp>
        <p:nvSpPr>
          <p:cNvPr id="122" name="Google Shape;122;p17"/>
          <p:cNvSpPr/>
          <p:nvPr/>
        </p:nvSpPr>
        <p:spPr>
          <a:xfrm>
            <a:off x="3414500" y="2313225"/>
            <a:ext cx="1467300" cy="1028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???</a:t>
            </a:r>
            <a:endParaRPr sz="1200"/>
          </a:p>
        </p:txBody>
      </p:sp>
      <p:sp>
        <p:nvSpPr>
          <p:cNvPr id="123" name="Google Shape;123;p17"/>
          <p:cNvSpPr/>
          <p:nvPr/>
        </p:nvSpPr>
        <p:spPr>
          <a:xfrm>
            <a:off x="6530075" y="2313225"/>
            <a:ext cx="1467300" cy="1028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Ensemble</a:t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2632400" y="2559825"/>
            <a:ext cx="512700" cy="5352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5436850" y="2559825"/>
            <a:ext cx="645300" cy="5352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790088" y="3526850"/>
            <a:ext cx="223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Fake Review와 비교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3520113" y="3526850"/>
            <a:ext cx="146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Feature 설정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147500" y="4238975"/>
            <a:ext cx="29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매우 간단한 구조 (딥러닝 기술 없음)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2926550" y="1981575"/>
            <a:ext cx="2443200" cy="2307600"/>
          </a:xfrm>
          <a:prstGeom prst="roundRect">
            <a:avLst>
              <a:gd name="adj" fmla="val 16667"/>
            </a:avLst>
          </a:prstGeom>
          <a:solidFill>
            <a:srgbClr val="2CB9DC">
              <a:alpha val="3772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End</a:t>
            </a:r>
            <a:endParaRPr/>
          </a:p>
        </p:txBody>
      </p:sp>
      <p:sp>
        <p:nvSpPr>
          <p:cNvPr id="334" name="Google Shape;334;p4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50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계획 / 현황</a:t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1217400" y="2453875"/>
            <a:ext cx="1467300" cy="1028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???</a:t>
            </a:r>
            <a:endParaRPr sz="1200"/>
          </a:p>
        </p:txBody>
      </p:sp>
      <p:sp>
        <p:nvSpPr>
          <p:cNvPr id="137" name="Google Shape;137;p18"/>
          <p:cNvSpPr/>
          <p:nvPr/>
        </p:nvSpPr>
        <p:spPr>
          <a:xfrm>
            <a:off x="729450" y="2202725"/>
            <a:ext cx="2443200" cy="2307600"/>
          </a:xfrm>
          <a:prstGeom prst="roundRect">
            <a:avLst>
              <a:gd name="adj" fmla="val 16667"/>
            </a:avLst>
          </a:prstGeom>
          <a:solidFill>
            <a:srgbClr val="2CB9DC">
              <a:alpha val="3772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1282738" y="3677550"/>
            <a:ext cx="146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Feature 설정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3532700" y="2771275"/>
            <a:ext cx="443400" cy="39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4521775" y="1971675"/>
            <a:ext cx="1467300" cy="1028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BERT</a:t>
            </a:r>
            <a:endParaRPr sz="1200"/>
          </a:p>
        </p:txBody>
      </p:sp>
      <p:sp>
        <p:nvSpPr>
          <p:cNvPr id="141" name="Google Shape;141;p18"/>
          <p:cNvSpPr/>
          <p:nvPr/>
        </p:nvSpPr>
        <p:spPr>
          <a:xfrm>
            <a:off x="4521775" y="3339625"/>
            <a:ext cx="1467300" cy="1028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LSTM</a:t>
            </a:r>
            <a:endParaRPr sz="1200"/>
          </a:p>
        </p:txBody>
      </p:sp>
      <p:sp>
        <p:nvSpPr>
          <p:cNvPr id="142" name="Google Shape;142;p18"/>
          <p:cNvSpPr txBox="1"/>
          <p:nvPr/>
        </p:nvSpPr>
        <p:spPr>
          <a:xfrm>
            <a:off x="6310525" y="2371650"/>
            <a:ext cx="118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Transformer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6310525" y="3677550"/>
            <a:ext cx="67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RNN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 데이터</a:t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l="10347" t="37620" r="49246" b="23394"/>
          <a:stretch/>
        </p:blipFill>
        <p:spPr>
          <a:xfrm>
            <a:off x="1897262" y="1985200"/>
            <a:ext cx="5352776" cy="276464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/>
              <a:t>BERT</a:t>
            </a:r>
            <a:endParaRPr sz="6200"/>
          </a:p>
        </p:txBody>
      </p:sp>
      <p:sp>
        <p:nvSpPr>
          <p:cNvPr id="168" name="Google Shape;168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(BERT)</a:t>
            </a:r>
            <a:endParaRPr/>
          </a:p>
        </p:txBody>
      </p:sp>
      <p:sp>
        <p:nvSpPr>
          <p:cNvPr id="174" name="Google Shape;174;p22"/>
          <p:cNvSpPr txBox="1"/>
          <p:nvPr/>
        </p:nvSpPr>
        <p:spPr>
          <a:xfrm>
            <a:off x="1493400" y="2161025"/>
            <a:ext cx="61605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ko" sz="3500">
                <a:latin typeface="Lato"/>
                <a:ea typeface="Lato"/>
                <a:cs typeface="Lato"/>
                <a:sym typeface="Lato"/>
              </a:rPr>
              <a:t>i-directional </a:t>
            </a:r>
            <a:endParaRPr sz="35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ko" sz="3500">
                <a:latin typeface="Lato"/>
                <a:ea typeface="Lato"/>
                <a:cs typeface="Lato"/>
                <a:sym typeface="Lato"/>
              </a:rPr>
              <a:t>ncoder </a:t>
            </a:r>
            <a:endParaRPr sz="35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ko" sz="3500">
                <a:latin typeface="Lato"/>
                <a:ea typeface="Lato"/>
                <a:cs typeface="Lato"/>
                <a:sym typeface="Lato"/>
              </a:rPr>
              <a:t>epresentations from</a:t>
            </a:r>
            <a:endParaRPr sz="35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ko" sz="3500">
                <a:latin typeface="Lato"/>
                <a:ea typeface="Lato"/>
                <a:cs typeface="Lato"/>
                <a:sym typeface="Lato"/>
              </a:rPr>
              <a:t>ransformers</a:t>
            </a:r>
            <a:endParaRPr sz="3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626</Words>
  <Application>Microsoft Office PowerPoint</Application>
  <PresentationFormat>화면 슬라이드 쇼(16:9)</PresentationFormat>
  <Paragraphs>254</Paragraphs>
  <Slides>50</Slides>
  <Notes>50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5" baseType="lpstr">
      <vt:lpstr>맑은 고딕</vt:lpstr>
      <vt:lpstr>Arial</vt:lpstr>
      <vt:lpstr>Lato</vt:lpstr>
      <vt:lpstr>Raleway</vt:lpstr>
      <vt:lpstr>Streamline</vt:lpstr>
      <vt:lpstr>상품 리뷰 정보를 이용한  추천 시스템 by “ITS” 6월 20일 - 리뷰 정제기</vt:lpstr>
      <vt:lpstr>개요</vt:lpstr>
      <vt:lpstr>프로젝트 계획 / 현황</vt:lpstr>
      <vt:lpstr>프로젝트 계획 / 현황</vt:lpstr>
      <vt:lpstr>프로젝트 계획 / 현황</vt:lpstr>
      <vt:lpstr>프로젝트 계획 / 현황</vt:lpstr>
      <vt:lpstr>사용 데이터</vt:lpstr>
      <vt:lpstr>BERT</vt:lpstr>
      <vt:lpstr>모델 (BERT)</vt:lpstr>
      <vt:lpstr>모델 (BERT)</vt:lpstr>
      <vt:lpstr>모델 (BERT)</vt:lpstr>
      <vt:lpstr>모델 (BERT)</vt:lpstr>
      <vt:lpstr>모델 (BERT)</vt:lpstr>
      <vt:lpstr>모델 (BERT)</vt:lpstr>
      <vt:lpstr>모델 (BERT)</vt:lpstr>
      <vt:lpstr>모델 (BERT)</vt:lpstr>
      <vt:lpstr>LSTM</vt:lpstr>
      <vt:lpstr>모델 (LSTM)</vt:lpstr>
      <vt:lpstr>모델 (LSTM)</vt:lpstr>
      <vt:lpstr>전처리</vt:lpstr>
      <vt:lpstr>전처리</vt:lpstr>
      <vt:lpstr>PackedSequence</vt:lpstr>
      <vt:lpstr>모델 (LSTM)  </vt:lpstr>
      <vt:lpstr>모델 (LSTM)  </vt:lpstr>
      <vt:lpstr>모델 (LSTM)  </vt:lpstr>
      <vt:lpstr>결과 (LSTM)</vt:lpstr>
      <vt:lpstr>결과 (LSTM)</vt:lpstr>
      <vt:lpstr>평가</vt:lpstr>
      <vt:lpstr>계획</vt:lpstr>
      <vt:lpstr>프로젝트 진행과정</vt:lpstr>
      <vt:lpstr>리뷰 정제기(1학기)</vt:lpstr>
      <vt:lpstr>진행 과정</vt:lpstr>
      <vt:lpstr>결과</vt:lpstr>
      <vt:lpstr>2학기 계획 / 리뷰 분석기</vt:lpstr>
      <vt:lpstr>리뷰 분석기(2학기)</vt:lpstr>
      <vt:lpstr>결과</vt:lpstr>
      <vt:lpstr>Amazon Review analyze</vt:lpstr>
      <vt:lpstr>영어 리뷰 분석</vt:lpstr>
      <vt:lpstr>한국어 리뷰 사용</vt:lpstr>
      <vt:lpstr>지난 발표 문제점</vt:lpstr>
      <vt:lpstr>지난 발표 문제점</vt:lpstr>
      <vt:lpstr>문제 분석</vt:lpstr>
      <vt:lpstr>문제 분석 </vt:lpstr>
      <vt:lpstr>한국어 리뷰 실험</vt:lpstr>
      <vt:lpstr>사용 데이터</vt:lpstr>
      <vt:lpstr>한국어 리뷰 분석</vt:lpstr>
      <vt:lpstr>한국어 리뷰 분석</vt:lpstr>
      <vt:lpstr>한국어 리뷰 검토</vt:lpstr>
      <vt:lpstr>한국어 리뷰 검토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상품 리뷰 정보를 이용한  추천 시스템 by “ITS” 6월 20일 - 리뷰 정제기</dc:title>
  <dc:creator>dolko</dc:creator>
  <cp:lastModifiedBy>dolkong97@naver.com</cp:lastModifiedBy>
  <cp:revision>1</cp:revision>
  <dcterms:modified xsi:type="dcterms:W3CDTF">2023-04-23T06:39:15Z</dcterms:modified>
</cp:coreProperties>
</file>