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38" autoAdjust="0"/>
  </p:normalViewPr>
  <p:slideViewPr>
    <p:cSldViewPr>
      <p:cViewPr varScale="1">
        <p:scale>
          <a:sx n="68" d="100"/>
          <a:sy n="68" d="100"/>
        </p:scale>
        <p:origin x="-8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5F5F5-BD03-4BF7-8B12-680645E56505}" type="datetimeFigureOut">
              <a:rPr lang="es-ES" smtClean="0"/>
              <a:t>14/01/2018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B851-4314-41FE-810F-0EFFB33C47F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46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B851-4314-41FE-810F-0EFFB33C47F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33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upyter.readthedocs.io/en/latest/instal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install/windo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readthedocs.io/en/latest/running.html#run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s-ES" dirty="0" smtClean="0"/>
              <a:t>PYTHON AND LIBRARIES INSTALLATION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s-ES" dirty="0" err="1" smtClean="0"/>
              <a:t>Necessary</a:t>
            </a:r>
            <a:r>
              <a:rPr lang="es-ES" dirty="0" smtClean="0"/>
              <a:t> </a:t>
            </a:r>
            <a:r>
              <a:rPr lang="es-ES" dirty="0" err="1" smtClean="0"/>
              <a:t>steps</a:t>
            </a:r>
            <a:endParaRPr lang="es-ES" dirty="0" smtClean="0"/>
          </a:p>
          <a:p>
            <a:pPr marL="514350" indent="-514350">
              <a:buAutoNum type="arabicPeriod"/>
            </a:pPr>
            <a:r>
              <a:rPr lang="es-ES" dirty="0" smtClean="0"/>
              <a:t>Anaconda </a:t>
            </a:r>
          </a:p>
          <a:p>
            <a:pPr marL="514350" indent="-514350">
              <a:buAutoNum type="arabicPeriod"/>
            </a:pPr>
            <a:r>
              <a:rPr lang="es-ES" dirty="0" err="1" smtClean="0"/>
              <a:t>Install</a:t>
            </a:r>
            <a:r>
              <a:rPr lang="es-ES" dirty="0" smtClean="0"/>
              <a:t> anaconda</a:t>
            </a:r>
          </a:p>
          <a:p>
            <a:pPr marL="514350" indent="-514350">
              <a:buAutoNum type="arabicPeriod"/>
            </a:pPr>
            <a:r>
              <a:rPr lang="es-ES" dirty="0" err="1" smtClean="0"/>
              <a:t>Run</a:t>
            </a:r>
            <a:r>
              <a:rPr lang="es-ES" dirty="0" smtClean="0"/>
              <a:t> </a:t>
            </a:r>
            <a:r>
              <a:rPr lang="es-ES" dirty="0" err="1" smtClean="0"/>
              <a:t>Jupyter</a:t>
            </a:r>
            <a:r>
              <a:rPr lang="es-ES" dirty="0" smtClean="0"/>
              <a:t> notebook</a:t>
            </a:r>
          </a:p>
          <a:p>
            <a:pPr marL="514350" indent="-514350">
              <a:buAutoNum type="arabicPeriod"/>
            </a:pPr>
            <a:endParaRPr lang="es-ES" dirty="0"/>
          </a:p>
          <a:p>
            <a:pPr marL="514350" indent="-514350">
              <a:buAutoNum type="arabicPeriod"/>
            </a:pPr>
            <a:endParaRPr lang="es-ES" dirty="0" smtClean="0"/>
          </a:p>
          <a:p>
            <a:pPr marL="514350" indent="-514350">
              <a:buAutoNum type="arabicPeriod"/>
            </a:pPr>
            <a:endParaRPr lang="es-ES" dirty="0"/>
          </a:p>
          <a:p>
            <a:endParaRPr lang="es-E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69976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Javier Hipólito Marsal</a:t>
            </a:r>
          </a:p>
          <a:p>
            <a:pPr marL="514350" indent="-514350">
              <a:buFont typeface="Arial" pitchFamily="34" charset="0"/>
              <a:buAutoNum type="arabicPeriod"/>
            </a:pPr>
            <a:endParaRPr lang="es-ES" dirty="0" smtClean="0"/>
          </a:p>
          <a:p>
            <a:pPr marL="514350" indent="-514350">
              <a:buFont typeface="Arial" pitchFamily="34" charset="0"/>
              <a:buAutoNum type="arabicPeriod"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90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1.Necessary </a:t>
            </a:r>
            <a:r>
              <a:rPr lang="es-ES" dirty="0" err="1" smtClean="0"/>
              <a:t>steps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ES" dirty="0" err="1" smtClean="0"/>
              <a:t>Python</a:t>
            </a:r>
            <a:r>
              <a:rPr lang="es-ES" dirty="0" smtClean="0"/>
              <a:t> 3.3 (</a:t>
            </a:r>
            <a:r>
              <a:rPr lang="es-ES" dirty="0" err="1" smtClean="0"/>
              <a:t>programming</a:t>
            </a:r>
            <a:r>
              <a:rPr lang="es-ES" dirty="0" smtClean="0"/>
              <a:t> </a:t>
            </a:r>
            <a:r>
              <a:rPr lang="es-ES" dirty="0" err="1" smtClean="0"/>
              <a:t>lenguage</a:t>
            </a:r>
            <a:r>
              <a:rPr lang="es-ES" dirty="0" smtClean="0"/>
              <a:t>)</a:t>
            </a:r>
          </a:p>
          <a:p>
            <a:pPr marL="514350" indent="-514350">
              <a:buAutoNum type="arabicPeriod"/>
            </a:pP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Jupyter</a:t>
            </a:r>
            <a:r>
              <a:rPr lang="es-ES" dirty="0" smtClean="0"/>
              <a:t> notebook </a:t>
            </a:r>
          </a:p>
          <a:p>
            <a:endParaRPr lang="es-ES" dirty="0"/>
          </a:p>
        </p:txBody>
      </p:sp>
      <p:sp>
        <p:nvSpPr>
          <p:cNvPr id="4" name="Down Arrow 3"/>
          <p:cNvSpPr/>
          <p:nvPr/>
        </p:nvSpPr>
        <p:spPr>
          <a:xfrm>
            <a:off x="4412673" y="2971800"/>
            <a:ext cx="8382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2088573" y="4038600"/>
            <a:ext cx="54864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 err="1" smtClean="0"/>
              <a:t>It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possible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install</a:t>
            </a:r>
            <a:r>
              <a:rPr lang="es-ES" sz="2400" dirty="0" smtClean="0"/>
              <a:t> BOTH + </a:t>
            </a:r>
            <a:r>
              <a:rPr lang="es-ES" sz="2400" dirty="0" err="1" smtClean="0"/>
              <a:t>Python</a:t>
            </a:r>
            <a:r>
              <a:rPr lang="es-ES" sz="2400" dirty="0" smtClean="0"/>
              <a:t> </a:t>
            </a:r>
            <a:r>
              <a:rPr lang="es-ES" sz="2400" dirty="0" err="1" smtClean="0"/>
              <a:t>important</a:t>
            </a:r>
            <a:r>
              <a:rPr lang="es-ES" sz="2400" dirty="0" smtClean="0"/>
              <a:t> </a:t>
            </a:r>
            <a:r>
              <a:rPr lang="es-ES" sz="2400" dirty="0" err="1" smtClean="0"/>
              <a:t>libraries</a:t>
            </a:r>
            <a:r>
              <a:rPr lang="es-ES" sz="2400" dirty="0" smtClean="0"/>
              <a:t> </a:t>
            </a:r>
            <a:endParaRPr lang="es-ES" sz="2400" dirty="0"/>
          </a:p>
        </p:txBody>
      </p:sp>
      <p:sp>
        <p:nvSpPr>
          <p:cNvPr id="6" name="Down Arrow 5"/>
          <p:cNvSpPr/>
          <p:nvPr/>
        </p:nvSpPr>
        <p:spPr>
          <a:xfrm>
            <a:off x="4412673" y="4953000"/>
            <a:ext cx="8382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3818659" y="6012873"/>
            <a:ext cx="202622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800" dirty="0" smtClean="0"/>
              <a:t>ANACONDA</a:t>
            </a:r>
            <a:endParaRPr lang="es-ES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2817491"/>
            <a:ext cx="426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open-source web application that allows you to create and share documents that contain live code, equations, visualizations and narrative text</a:t>
            </a:r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5250873" y="2286000"/>
            <a:ext cx="594013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?</a:t>
            </a:r>
            <a:endParaRPr lang="es-ES" sz="2800" dirty="0"/>
          </a:p>
        </p:txBody>
      </p:sp>
      <p:sp>
        <p:nvSpPr>
          <p:cNvPr id="10" name="Rectangle 9"/>
          <p:cNvSpPr/>
          <p:nvPr/>
        </p:nvSpPr>
        <p:spPr>
          <a:xfrm>
            <a:off x="259772" y="5544234"/>
            <a:ext cx="2940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2"/>
              </a:rPr>
              <a:t>MORE AND ALTERNATIVE</a:t>
            </a:r>
            <a:r>
              <a:rPr lang="es-ES" dirty="0" smtClean="0"/>
              <a:t>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35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Anaconda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" t="16989" r="2155" b="7401"/>
          <a:stretch/>
        </p:blipFill>
        <p:spPr bwMode="auto">
          <a:xfrm>
            <a:off x="685800" y="2251363"/>
            <a:ext cx="7730837" cy="34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24200" y="3505200"/>
            <a:ext cx="2743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1981200" y="4572000"/>
            <a:ext cx="22098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2526446" y="76200"/>
            <a:ext cx="393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https://www.anaconda.com/download/</a:t>
            </a:r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1371600" y="6172200"/>
            <a:ext cx="7010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CLICK TO SEE ITS SCIENTIFIC LIBRARIES</a:t>
            </a:r>
            <a:endParaRPr lang="es-ES" sz="2800" dirty="0"/>
          </a:p>
        </p:txBody>
      </p:sp>
      <p:pic>
        <p:nvPicPr>
          <p:cNvPr id="1028" name="Picture 4" descr="Anaconda Distribution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99" y="1309234"/>
            <a:ext cx="7536602" cy="486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2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</a:t>
            </a:r>
            <a:r>
              <a:rPr lang="es-ES" dirty="0" err="1" smtClean="0"/>
              <a:t>Install</a:t>
            </a:r>
            <a:r>
              <a:rPr lang="es-ES" dirty="0" smtClean="0"/>
              <a:t> Anaconda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Follow</a:t>
            </a:r>
            <a:r>
              <a:rPr lang="es-ES" dirty="0" smtClean="0"/>
              <a:t> </a:t>
            </a:r>
            <a:r>
              <a:rPr lang="es-ES" dirty="0" err="1" smtClean="0"/>
              <a:t>installation</a:t>
            </a:r>
            <a:r>
              <a:rPr lang="es-ES" dirty="0" smtClean="0"/>
              <a:t> </a:t>
            </a:r>
            <a:r>
              <a:rPr lang="es-ES" dirty="0" err="1" smtClean="0"/>
              <a:t>asistant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838200" y="2895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 smtClean="0">
                <a:hlinkClick r:id="rId2"/>
              </a:rPr>
              <a:t>MORE INFO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068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</a:t>
            </a:r>
            <a:r>
              <a:rPr lang="es-ES" dirty="0" smtClean="0"/>
              <a:t>. </a:t>
            </a:r>
            <a:r>
              <a:rPr lang="es-ES" dirty="0" err="1" smtClean="0"/>
              <a:t>Run</a:t>
            </a:r>
            <a:r>
              <a:rPr lang="es-ES" dirty="0" smtClean="0"/>
              <a:t> </a:t>
            </a:r>
            <a:r>
              <a:rPr lang="es-ES" dirty="0" err="1" smtClean="0"/>
              <a:t>Jupyter</a:t>
            </a:r>
            <a:r>
              <a:rPr lang="es-ES" dirty="0" smtClean="0"/>
              <a:t> notebook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Open </a:t>
            </a:r>
            <a:r>
              <a:rPr lang="es-ES" dirty="0" err="1" smtClean="0"/>
              <a:t>Command</a:t>
            </a:r>
            <a:r>
              <a:rPr lang="es-ES" dirty="0" smtClean="0"/>
              <a:t> </a:t>
            </a:r>
            <a:r>
              <a:rPr lang="es-ES" dirty="0" err="1"/>
              <a:t>p</a:t>
            </a:r>
            <a:r>
              <a:rPr lang="es-ES" dirty="0" err="1" smtClean="0"/>
              <a:t>rompt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Change</a:t>
            </a:r>
            <a:r>
              <a:rPr lang="es-ES" dirty="0" smtClean="0"/>
              <a:t> </a:t>
            </a:r>
            <a:r>
              <a:rPr lang="es-ES" dirty="0" err="1" smtClean="0"/>
              <a:t>directory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workspace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store</a:t>
            </a:r>
            <a:r>
              <a:rPr lang="es-ES" dirty="0" smtClean="0"/>
              <a:t>/use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python</a:t>
            </a:r>
            <a:r>
              <a:rPr lang="es-ES" dirty="0" smtClean="0"/>
              <a:t> file notebooks.</a:t>
            </a:r>
          </a:p>
          <a:p>
            <a:r>
              <a:rPr lang="es-ES" dirty="0" err="1" smtClean="0"/>
              <a:t>Call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 err="1" smtClean="0"/>
              <a:t>jupyter</a:t>
            </a:r>
            <a:r>
              <a:rPr lang="es-ES" dirty="0" smtClean="0"/>
              <a:t> notebook</a:t>
            </a:r>
            <a:endParaRPr lang="es-ES" dirty="0"/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4038600" y="6236732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MORE</a:t>
            </a:r>
            <a:endParaRPr lang="es-E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648200"/>
            <a:ext cx="593660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2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113</Words>
  <Application>Microsoft Office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PYTHON AND LIBRARIES INSTALLATION</vt:lpstr>
      <vt:lpstr>1.Necessary steps </vt:lpstr>
      <vt:lpstr>2. Anaconda</vt:lpstr>
      <vt:lpstr>3. Install Anaconda</vt:lpstr>
      <vt:lpstr>4. Run Jupyter notebook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LIBRARIES INSTALLATION</dc:title>
  <dc:creator>Javier Hipólito Marsal</dc:creator>
  <cp:lastModifiedBy>Javier Hipólito Marsal</cp:lastModifiedBy>
  <cp:revision>11</cp:revision>
  <dcterms:created xsi:type="dcterms:W3CDTF">2006-08-16T00:00:00Z</dcterms:created>
  <dcterms:modified xsi:type="dcterms:W3CDTF">2018-01-14T09:24:23Z</dcterms:modified>
</cp:coreProperties>
</file>