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772400" cy="1470025"/>
          </a:xfrm>
        </p:spPr>
        <p:txBody>
          <a:bodyPr/>
          <a:lstStyle/>
          <a:p>
            <a:r>
              <a:rPr lang="es-ES" dirty="0" smtClean="0"/>
              <a:t>USE GITHUB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752600"/>
            <a:ext cx="6400800" cy="17526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s-ES" dirty="0" err="1" smtClean="0"/>
              <a:t>Create</a:t>
            </a:r>
            <a:r>
              <a:rPr lang="es-ES" dirty="0" smtClean="0"/>
              <a:t> new </a:t>
            </a:r>
            <a:r>
              <a:rPr lang="es-ES" dirty="0" err="1" smtClean="0"/>
              <a:t>repository</a:t>
            </a:r>
            <a:endParaRPr lang="es-ES" dirty="0" smtClean="0"/>
          </a:p>
          <a:p>
            <a:pPr marL="514350" indent="-514350">
              <a:buAutoNum type="arabicPeriod"/>
            </a:pPr>
            <a:r>
              <a:rPr lang="es-ES" dirty="0" err="1" smtClean="0"/>
              <a:t>Track</a:t>
            </a:r>
            <a:r>
              <a:rPr lang="es-ES" dirty="0" smtClean="0"/>
              <a:t> </a:t>
            </a:r>
            <a:r>
              <a:rPr lang="es-ES" dirty="0" err="1" smtClean="0"/>
              <a:t>changes</a:t>
            </a:r>
            <a:r>
              <a:rPr lang="es-ES" dirty="0" smtClean="0"/>
              <a:t> (</a:t>
            </a:r>
            <a:r>
              <a:rPr lang="es-ES" dirty="0" err="1" smtClean="0"/>
              <a:t>Add</a:t>
            </a:r>
            <a:r>
              <a:rPr lang="es-ES" dirty="0" smtClean="0"/>
              <a:t> files)</a:t>
            </a:r>
          </a:p>
          <a:p>
            <a:pPr marL="514350" indent="-514350">
              <a:buAutoNum type="arabicPeriod"/>
            </a:pPr>
            <a:r>
              <a:rPr lang="es-ES" dirty="0" err="1" smtClean="0"/>
              <a:t>Remotes</a:t>
            </a:r>
            <a:r>
              <a:rPr lang="es-ES" dirty="0" smtClean="0"/>
              <a:t> in </a:t>
            </a:r>
            <a:r>
              <a:rPr lang="es-ES" dirty="0" err="1" smtClean="0"/>
              <a:t>Github</a:t>
            </a:r>
            <a:endParaRPr lang="es-ES" dirty="0" smtClean="0"/>
          </a:p>
          <a:p>
            <a:pPr marL="514350" indent="-514350">
              <a:buAutoNum type="arabicPeriod"/>
            </a:pPr>
            <a:endParaRPr lang="es-ES" dirty="0"/>
          </a:p>
          <a:p>
            <a:pPr marL="514350" indent="-514350">
              <a:buAutoNum type="arabicPeriod"/>
            </a:pPr>
            <a:endParaRPr lang="es-ES" dirty="0" smtClean="0"/>
          </a:p>
          <a:p>
            <a:pPr marL="514350" indent="-514350">
              <a:buAutoNum type="arabicPeriod"/>
            </a:pPr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2971800" y="60198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http://swcarpentry.github.io/git-novice/04-changes/</a:t>
            </a:r>
          </a:p>
        </p:txBody>
      </p:sp>
    </p:spTree>
    <p:extLst>
      <p:ext uri="{BB962C8B-B14F-4D97-AF65-F5344CB8AC3E}">
        <p14:creationId xmlns:p14="http://schemas.microsoft.com/office/powerpoint/2010/main" val="18503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</a:t>
            </a:r>
            <a:r>
              <a:rPr lang="es-ES" dirty="0" err="1" smtClean="0"/>
              <a:t>Create</a:t>
            </a:r>
            <a:r>
              <a:rPr lang="es-ES" dirty="0" smtClean="0"/>
              <a:t> new </a:t>
            </a:r>
            <a:r>
              <a:rPr lang="es-ES" dirty="0" err="1" smtClean="0"/>
              <a:t>repository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600" dirty="0" err="1" smtClean="0"/>
              <a:t>Select</a:t>
            </a:r>
            <a:r>
              <a:rPr lang="es-ES" sz="3600" dirty="0" smtClean="0"/>
              <a:t> </a:t>
            </a:r>
            <a:r>
              <a:rPr lang="es-ES" sz="3600" dirty="0" err="1" smtClean="0"/>
              <a:t>the</a:t>
            </a:r>
            <a:r>
              <a:rPr lang="es-ES" sz="3600" dirty="0" smtClean="0"/>
              <a:t> folder </a:t>
            </a:r>
            <a:r>
              <a:rPr lang="es-ES" sz="3600" dirty="0" err="1" smtClean="0"/>
              <a:t>to</a:t>
            </a:r>
            <a:r>
              <a:rPr lang="es-ES" sz="3600" dirty="0" smtClean="0"/>
              <a:t> be </a:t>
            </a:r>
            <a:r>
              <a:rPr lang="es-ES" sz="3600" dirty="0" err="1" smtClean="0"/>
              <a:t>used</a:t>
            </a:r>
            <a:r>
              <a:rPr lang="es-ES" sz="3600" dirty="0" smtClean="0"/>
              <a:t> as </a:t>
            </a:r>
            <a:r>
              <a:rPr lang="es-ES" sz="3600" dirty="0" err="1" smtClean="0"/>
              <a:t>repository</a:t>
            </a:r>
            <a:endParaRPr lang="es-ES" sz="3600" dirty="0" smtClean="0"/>
          </a:p>
          <a:p>
            <a:r>
              <a:rPr lang="es-ES" sz="3600" dirty="0" smtClean="0">
                <a:solidFill>
                  <a:srgbClr val="FF0000"/>
                </a:solidFill>
              </a:rPr>
              <a:t>cd </a:t>
            </a:r>
            <a:r>
              <a:rPr lang="es-ES" sz="3600" dirty="0" err="1" smtClean="0">
                <a:solidFill>
                  <a:srgbClr val="FF0000"/>
                </a:solidFill>
              </a:rPr>
              <a:t>directory_to_be_used</a:t>
            </a:r>
            <a:endParaRPr lang="es-ES" sz="3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ES" sz="3600" dirty="0" err="1" smtClean="0"/>
              <a:t>We</a:t>
            </a:r>
            <a:r>
              <a:rPr lang="es-ES" sz="3600" dirty="0" smtClean="0"/>
              <a:t> </a:t>
            </a:r>
            <a:r>
              <a:rPr lang="es-ES" sz="3600" dirty="0" err="1" smtClean="0"/>
              <a:t>tell</a:t>
            </a:r>
            <a:r>
              <a:rPr lang="es-ES" sz="3600" dirty="0" smtClean="0"/>
              <a:t> </a:t>
            </a:r>
            <a:r>
              <a:rPr lang="es-ES" sz="3600" dirty="0" err="1" smtClean="0"/>
              <a:t>git</a:t>
            </a:r>
            <a:r>
              <a:rPr lang="es-ES" sz="3600" dirty="0" smtClean="0"/>
              <a:t> </a:t>
            </a:r>
            <a:r>
              <a:rPr lang="es-ES" sz="3600" dirty="0" err="1" smtClean="0"/>
              <a:t>to</a:t>
            </a:r>
            <a:r>
              <a:rPr lang="es-ES" sz="3600" dirty="0" smtClean="0"/>
              <a:t> use </a:t>
            </a:r>
            <a:r>
              <a:rPr lang="es-ES" sz="3600" dirty="0" err="1" smtClean="0"/>
              <a:t>directory</a:t>
            </a:r>
            <a:r>
              <a:rPr lang="es-ES" sz="3600" dirty="0" smtClean="0"/>
              <a:t> as </a:t>
            </a:r>
            <a:r>
              <a:rPr lang="es-ES" sz="3600" dirty="0" err="1" smtClean="0"/>
              <a:t>repository</a:t>
            </a:r>
            <a:r>
              <a:rPr lang="es-ES" sz="3600" dirty="0" smtClean="0"/>
              <a:t> (</a:t>
            </a:r>
            <a:r>
              <a:rPr lang="es-ES" sz="3600" dirty="0" err="1" smtClean="0"/>
              <a:t>versions</a:t>
            </a:r>
            <a:r>
              <a:rPr lang="es-ES" sz="3600" dirty="0" smtClean="0"/>
              <a:t> </a:t>
            </a:r>
            <a:r>
              <a:rPr lang="es-ES" sz="3600" dirty="0" err="1" smtClean="0"/>
              <a:t>will</a:t>
            </a:r>
            <a:r>
              <a:rPr lang="es-ES" sz="3600" dirty="0" smtClean="0"/>
              <a:t> be </a:t>
            </a:r>
            <a:r>
              <a:rPr lang="es-ES" sz="3600" dirty="0" err="1" smtClean="0"/>
              <a:t>stored</a:t>
            </a:r>
            <a:r>
              <a:rPr lang="es-ES" sz="3600" dirty="0" smtClean="0"/>
              <a:t>)</a:t>
            </a:r>
          </a:p>
          <a:p>
            <a:r>
              <a:rPr lang="es-ES" sz="3600" dirty="0" err="1" smtClean="0">
                <a:solidFill>
                  <a:srgbClr val="FF0000"/>
                </a:solidFill>
              </a:rPr>
              <a:t>git</a:t>
            </a:r>
            <a:r>
              <a:rPr lang="es-ES" sz="3600" dirty="0" smtClean="0">
                <a:solidFill>
                  <a:srgbClr val="FF0000"/>
                </a:solidFill>
              </a:rPr>
              <a:t> </a:t>
            </a:r>
            <a:r>
              <a:rPr lang="es-ES" sz="3600" dirty="0" err="1" smtClean="0">
                <a:solidFill>
                  <a:srgbClr val="FF0000"/>
                </a:solidFill>
              </a:rPr>
              <a:t>init</a:t>
            </a:r>
            <a:r>
              <a:rPr lang="es-ES" sz="36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s-ES" sz="3600" dirty="0" smtClean="0"/>
              <a:t>In </a:t>
            </a:r>
            <a:r>
              <a:rPr lang="es-ES" sz="3600" dirty="0" err="1" smtClean="0"/>
              <a:t>order</a:t>
            </a:r>
            <a:r>
              <a:rPr lang="es-ES" sz="3600" dirty="0" smtClean="0"/>
              <a:t> </a:t>
            </a:r>
            <a:r>
              <a:rPr lang="es-ES" sz="3600" dirty="0" err="1" smtClean="0"/>
              <a:t>to</a:t>
            </a:r>
            <a:r>
              <a:rPr lang="es-ES" sz="3600" dirty="0" smtClean="0"/>
              <a:t> </a:t>
            </a:r>
            <a:r>
              <a:rPr lang="es-ES" sz="3600" dirty="0" err="1" smtClean="0"/>
              <a:t>see</a:t>
            </a:r>
            <a:r>
              <a:rPr lang="es-ES" sz="3600" dirty="0" smtClean="0"/>
              <a:t> </a:t>
            </a:r>
            <a:r>
              <a:rPr lang="es-ES" sz="3600" dirty="0" err="1" smtClean="0"/>
              <a:t>how</a:t>
            </a:r>
            <a:r>
              <a:rPr lang="es-ES" sz="3600" dirty="0" smtClean="0"/>
              <a:t> </a:t>
            </a:r>
            <a:r>
              <a:rPr lang="es-ES" sz="3600" dirty="0" err="1" smtClean="0"/>
              <a:t>the</a:t>
            </a:r>
            <a:r>
              <a:rPr lang="es-ES" sz="3600" dirty="0" smtClean="0"/>
              <a:t> (</a:t>
            </a:r>
            <a:r>
              <a:rPr lang="es-ES" sz="3600" dirty="0" err="1" smtClean="0"/>
              <a:t>project</a:t>
            </a:r>
            <a:r>
              <a:rPr lang="es-ES" sz="3600" dirty="0" smtClean="0"/>
              <a:t>) files are</a:t>
            </a:r>
          </a:p>
          <a:p>
            <a:r>
              <a:rPr lang="es-ES" sz="3600" dirty="0" err="1">
                <a:solidFill>
                  <a:srgbClr val="FF0000"/>
                </a:solidFill>
              </a:rPr>
              <a:t>g</a:t>
            </a:r>
            <a:r>
              <a:rPr lang="es-ES" sz="3600" dirty="0" err="1" smtClean="0">
                <a:solidFill>
                  <a:srgbClr val="FF0000"/>
                </a:solidFill>
              </a:rPr>
              <a:t>it</a:t>
            </a:r>
            <a:r>
              <a:rPr lang="es-ES" sz="3600" dirty="0" smtClean="0">
                <a:solidFill>
                  <a:srgbClr val="FF0000"/>
                </a:solidFill>
              </a:rPr>
              <a:t> status </a:t>
            </a:r>
            <a:endParaRPr lang="es-E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17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</a:t>
            </a:r>
            <a:r>
              <a:rPr lang="es-ES" dirty="0" err="1" smtClean="0"/>
              <a:t>Track</a:t>
            </a:r>
            <a:r>
              <a:rPr lang="es-ES" dirty="0" smtClean="0"/>
              <a:t> </a:t>
            </a:r>
            <a:r>
              <a:rPr lang="es-ES" dirty="0" err="1" smtClean="0"/>
              <a:t>changes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5562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sz="3500" dirty="0" err="1"/>
              <a:t>Keep</a:t>
            </a:r>
            <a:r>
              <a:rPr lang="es-ES" sz="3500" dirty="0"/>
              <a:t> </a:t>
            </a:r>
            <a:r>
              <a:rPr lang="es-ES" sz="3500" dirty="0" err="1"/>
              <a:t>track</a:t>
            </a:r>
            <a:r>
              <a:rPr lang="es-ES" sz="3500" dirty="0"/>
              <a:t> of a </a:t>
            </a:r>
            <a:r>
              <a:rPr lang="es-ES" sz="3500" dirty="0" smtClean="0"/>
              <a:t>file</a:t>
            </a:r>
          </a:p>
          <a:p>
            <a:r>
              <a:rPr lang="es-ES" sz="3500" dirty="0" err="1" smtClean="0">
                <a:solidFill>
                  <a:srgbClr val="FF0000"/>
                </a:solidFill>
              </a:rPr>
              <a:t>git</a:t>
            </a:r>
            <a:r>
              <a:rPr lang="es-ES" sz="3500" dirty="0" smtClean="0">
                <a:solidFill>
                  <a:srgbClr val="FF0000"/>
                </a:solidFill>
              </a:rPr>
              <a:t> </a:t>
            </a:r>
            <a:r>
              <a:rPr lang="es-ES" sz="3500" dirty="0" err="1">
                <a:solidFill>
                  <a:srgbClr val="FF0000"/>
                </a:solidFill>
              </a:rPr>
              <a:t>add</a:t>
            </a:r>
            <a:r>
              <a:rPr lang="es-ES" sz="3500" dirty="0">
                <a:solidFill>
                  <a:srgbClr val="FF0000"/>
                </a:solidFill>
              </a:rPr>
              <a:t> </a:t>
            </a:r>
            <a:r>
              <a:rPr lang="es-ES" sz="3500" dirty="0" err="1">
                <a:solidFill>
                  <a:srgbClr val="FF0000"/>
                </a:solidFill>
              </a:rPr>
              <a:t>file_name.extension</a:t>
            </a:r>
            <a:endParaRPr lang="es-ES" sz="35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ES" sz="3500" dirty="0" err="1" smtClean="0"/>
              <a:t>Check</a:t>
            </a:r>
            <a:r>
              <a:rPr lang="es-ES" sz="3500" dirty="0" smtClean="0"/>
              <a:t> </a:t>
            </a:r>
            <a:r>
              <a:rPr lang="es-ES" sz="3500" dirty="0" err="1" smtClean="0"/>
              <a:t>if</a:t>
            </a:r>
            <a:r>
              <a:rPr lang="es-ES" sz="3500" dirty="0" smtClean="0"/>
              <a:t> file has </a:t>
            </a:r>
            <a:r>
              <a:rPr lang="es-ES" sz="3500" dirty="0" err="1" smtClean="0"/>
              <a:t>been</a:t>
            </a:r>
            <a:r>
              <a:rPr lang="es-ES" sz="3500" dirty="0" smtClean="0"/>
              <a:t> </a:t>
            </a:r>
            <a:r>
              <a:rPr lang="es-ES" sz="3500" dirty="0" err="1" smtClean="0"/>
              <a:t>added</a:t>
            </a:r>
            <a:r>
              <a:rPr lang="es-ES" sz="3500" dirty="0" smtClean="0"/>
              <a:t> </a:t>
            </a:r>
            <a:r>
              <a:rPr lang="es-ES" sz="3500" dirty="0" err="1" smtClean="0"/>
              <a:t>to</a:t>
            </a:r>
            <a:r>
              <a:rPr lang="es-ES" sz="3500" dirty="0" smtClean="0"/>
              <a:t> </a:t>
            </a:r>
            <a:r>
              <a:rPr lang="es-ES" sz="3500" dirty="0" err="1" smtClean="0"/>
              <a:t>version</a:t>
            </a:r>
            <a:r>
              <a:rPr lang="es-ES" sz="3500" dirty="0" smtClean="0"/>
              <a:t> control</a:t>
            </a:r>
          </a:p>
          <a:p>
            <a:r>
              <a:rPr lang="es-ES" sz="3500" dirty="0" err="1">
                <a:solidFill>
                  <a:srgbClr val="FF0000"/>
                </a:solidFill>
              </a:rPr>
              <a:t>g</a:t>
            </a:r>
            <a:r>
              <a:rPr lang="es-ES" sz="3500" dirty="0" err="1" smtClean="0">
                <a:solidFill>
                  <a:srgbClr val="FF0000"/>
                </a:solidFill>
              </a:rPr>
              <a:t>it</a:t>
            </a:r>
            <a:r>
              <a:rPr lang="es-ES" sz="3500" dirty="0" smtClean="0">
                <a:solidFill>
                  <a:srgbClr val="FF0000"/>
                </a:solidFill>
              </a:rPr>
              <a:t> status</a:t>
            </a:r>
          </a:p>
          <a:p>
            <a:pPr marL="0" indent="0">
              <a:buNone/>
            </a:pPr>
            <a:r>
              <a:rPr lang="es-ES" sz="3500" dirty="0" smtClean="0"/>
              <a:t>Record </a:t>
            </a:r>
            <a:r>
              <a:rPr lang="es-ES" sz="3500" dirty="0" err="1" smtClean="0"/>
              <a:t>changes</a:t>
            </a:r>
            <a:r>
              <a:rPr lang="es-ES" sz="3500" dirty="0" smtClean="0"/>
              <a:t> </a:t>
            </a:r>
            <a:r>
              <a:rPr lang="es-ES" sz="3500" dirty="0" err="1" smtClean="0"/>
              <a:t>to</a:t>
            </a:r>
            <a:r>
              <a:rPr lang="es-ES" sz="3500" dirty="0" smtClean="0"/>
              <a:t> </a:t>
            </a:r>
            <a:r>
              <a:rPr lang="es-ES" sz="3500" dirty="0" err="1" smtClean="0"/>
              <a:t>keep</a:t>
            </a:r>
            <a:r>
              <a:rPr lang="es-ES" sz="3500" dirty="0" smtClean="0"/>
              <a:t> </a:t>
            </a:r>
            <a:r>
              <a:rPr lang="es-ES" sz="3500" dirty="0" err="1" smtClean="0"/>
              <a:t>track</a:t>
            </a:r>
            <a:r>
              <a:rPr lang="es-ES" sz="3500" dirty="0" smtClean="0"/>
              <a:t> (</a:t>
            </a:r>
            <a:r>
              <a:rPr lang="es-ES" sz="3500" dirty="0" err="1" smtClean="0"/>
              <a:t>commit</a:t>
            </a:r>
            <a:r>
              <a:rPr lang="es-ES" sz="3500" dirty="0" smtClean="0"/>
              <a:t> </a:t>
            </a:r>
            <a:r>
              <a:rPr lang="es-ES" sz="3500" dirty="0" err="1" smtClean="0"/>
              <a:t>or</a:t>
            </a:r>
            <a:r>
              <a:rPr lang="es-ES" sz="3500" dirty="0" smtClean="0"/>
              <a:t> </a:t>
            </a:r>
            <a:r>
              <a:rPr lang="es-ES" sz="3500" dirty="0" err="1" smtClean="0"/>
              <a:t>revision</a:t>
            </a:r>
            <a:r>
              <a:rPr lang="es-ES" sz="3500" dirty="0" smtClean="0"/>
              <a:t> </a:t>
            </a:r>
            <a:r>
              <a:rPr lang="es-ES" sz="3500" dirty="0" err="1" smtClean="0"/>
              <a:t>is</a:t>
            </a:r>
            <a:r>
              <a:rPr lang="es-ES" sz="3500" dirty="0" smtClean="0"/>
              <a:t> a </a:t>
            </a:r>
            <a:r>
              <a:rPr lang="es-ES" sz="3500" dirty="0" err="1" smtClean="0"/>
              <a:t>permanent</a:t>
            </a:r>
            <a:r>
              <a:rPr lang="es-ES" sz="3500" dirty="0" smtClean="0"/>
              <a:t> </a:t>
            </a:r>
            <a:r>
              <a:rPr lang="es-ES" sz="3500" dirty="0" err="1" smtClean="0"/>
              <a:t>copy</a:t>
            </a:r>
            <a:r>
              <a:rPr lang="es-ES" sz="3500" dirty="0" smtClean="0"/>
              <a:t> at </a:t>
            </a:r>
            <a:r>
              <a:rPr lang="es-ES" sz="3500" dirty="0" err="1" smtClean="0"/>
              <a:t>git</a:t>
            </a:r>
            <a:r>
              <a:rPr lang="es-ES" sz="3500" dirty="0" smtClean="0"/>
              <a:t> </a:t>
            </a:r>
            <a:r>
              <a:rPr lang="es-ES" sz="3500" dirty="0" err="1" smtClean="0"/>
              <a:t>directory</a:t>
            </a:r>
            <a:r>
              <a:rPr lang="es-ES" sz="3500" dirty="0" smtClean="0"/>
              <a:t>.</a:t>
            </a:r>
          </a:p>
          <a:p>
            <a:r>
              <a:rPr lang="es-ES" sz="3500" dirty="0" err="1" smtClean="0">
                <a:solidFill>
                  <a:srgbClr val="FF0000"/>
                </a:solidFill>
              </a:rPr>
              <a:t>git</a:t>
            </a:r>
            <a:r>
              <a:rPr lang="es-ES" sz="3500" dirty="0" smtClean="0">
                <a:solidFill>
                  <a:srgbClr val="FF0000"/>
                </a:solidFill>
              </a:rPr>
              <a:t> </a:t>
            </a:r>
            <a:r>
              <a:rPr lang="es-ES" sz="3500" dirty="0" err="1" smtClean="0">
                <a:solidFill>
                  <a:srgbClr val="FF0000"/>
                </a:solidFill>
              </a:rPr>
              <a:t>commit</a:t>
            </a:r>
            <a:r>
              <a:rPr lang="es-ES" sz="3500" dirty="0" smtClean="0">
                <a:solidFill>
                  <a:srgbClr val="FF0000"/>
                </a:solidFill>
              </a:rPr>
              <a:t>  –</a:t>
            </a:r>
            <a:r>
              <a:rPr lang="es-ES" sz="3500" dirty="0">
                <a:solidFill>
                  <a:srgbClr val="FF0000"/>
                </a:solidFill>
              </a:rPr>
              <a:t>m </a:t>
            </a:r>
            <a:r>
              <a:rPr lang="es-ES" sz="3500" dirty="0" smtClean="0">
                <a:solidFill>
                  <a:srgbClr val="FF0000"/>
                </a:solidFill>
              </a:rPr>
              <a:t>"</a:t>
            </a:r>
            <a:r>
              <a:rPr lang="es-ES" sz="3500" dirty="0" err="1" smtClean="0">
                <a:solidFill>
                  <a:srgbClr val="FF0000"/>
                </a:solidFill>
              </a:rPr>
              <a:t>message</a:t>
            </a:r>
            <a:r>
              <a:rPr lang="es-ES" sz="3500" dirty="0" smtClean="0">
                <a:solidFill>
                  <a:srgbClr val="FF0000"/>
                </a:solidFill>
              </a:rPr>
              <a:t> </a:t>
            </a:r>
            <a:r>
              <a:rPr lang="es-ES" sz="3500" dirty="0" err="1" smtClean="0">
                <a:solidFill>
                  <a:srgbClr val="FF0000"/>
                </a:solidFill>
              </a:rPr>
              <a:t>about</a:t>
            </a:r>
            <a:r>
              <a:rPr lang="es-ES" sz="3500" dirty="0" smtClean="0">
                <a:solidFill>
                  <a:srgbClr val="FF0000"/>
                </a:solidFill>
              </a:rPr>
              <a:t> </a:t>
            </a:r>
            <a:r>
              <a:rPr lang="es-ES" sz="3500" dirty="0" err="1" smtClean="0">
                <a:solidFill>
                  <a:srgbClr val="FF0000"/>
                </a:solidFill>
              </a:rPr>
              <a:t>the</a:t>
            </a:r>
            <a:r>
              <a:rPr lang="es-ES" sz="3500" dirty="0" smtClean="0">
                <a:solidFill>
                  <a:srgbClr val="FF0000"/>
                </a:solidFill>
              </a:rPr>
              <a:t> </a:t>
            </a:r>
            <a:r>
              <a:rPr lang="es-ES" sz="3500" dirty="0" err="1" smtClean="0">
                <a:solidFill>
                  <a:srgbClr val="FF0000"/>
                </a:solidFill>
              </a:rPr>
              <a:t>version</a:t>
            </a:r>
            <a:r>
              <a:rPr lang="es-ES" sz="3500" dirty="0" smtClean="0">
                <a:solidFill>
                  <a:srgbClr val="FF0000"/>
                </a:solidFill>
              </a:rPr>
              <a:t>»</a:t>
            </a:r>
          </a:p>
          <a:p>
            <a:pPr marL="0" indent="0">
              <a:buNone/>
            </a:pPr>
            <a:r>
              <a:rPr lang="es-ES" sz="3500" dirty="0" smtClean="0"/>
              <a:t>In </a:t>
            </a:r>
            <a:r>
              <a:rPr lang="es-ES" sz="3500" dirty="0" err="1" smtClean="0"/>
              <a:t>order</a:t>
            </a:r>
            <a:r>
              <a:rPr lang="es-ES" sz="3500" dirty="0" smtClean="0"/>
              <a:t> </a:t>
            </a:r>
            <a:r>
              <a:rPr lang="es-ES" sz="3500" dirty="0" err="1" smtClean="0"/>
              <a:t>to</a:t>
            </a:r>
            <a:r>
              <a:rPr lang="es-ES" sz="3500" dirty="0" smtClean="0"/>
              <a:t> </a:t>
            </a:r>
            <a:r>
              <a:rPr lang="es-ES" sz="3500" dirty="0" err="1" smtClean="0"/>
              <a:t>know</a:t>
            </a:r>
            <a:r>
              <a:rPr lang="es-ES" sz="3500" dirty="0" smtClean="0"/>
              <a:t> </a:t>
            </a:r>
            <a:r>
              <a:rPr lang="es-ES" sz="3500" dirty="0" err="1" smtClean="0"/>
              <a:t>process</a:t>
            </a:r>
            <a:r>
              <a:rPr lang="es-ES" sz="3500" dirty="0" smtClean="0"/>
              <a:t> </a:t>
            </a:r>
            <a:r>
              <a:rPr lang="es-ES" sz="3500" dirty="0" err="1" smtClean="0"/>
              <a:t>history</a:t>
            </a:r>
            <a:endParaRPr lang="es-ES" sz="3500" dirty="0" smtClean="0"/>
          </a:p>
          <a:p>
            <a:r>
              <a:rPr lang="es-ES" sz="3500" dirty="0" err="1" smtClean="0">
                <a:solidFill>
                  <a:srgbClr val="FF0000"/>
                </a:solidFill>
              </a:rPr>
              <a:t>git</a:t>
            </a:r>
            <a:r>
              <a:rPr lang="es-ES" sz="3500" dirty="0" smtClean="0">
                <a:solidFill>
                  <a:srgbClr val="FF0000"/>
                </a:solidFill>
              </a:rPr>
              <a:t> log</a:t>
            </a:r>
          </a:p>
          <a:p>
            <a:pPr marL="0" indent="0">
              <a:buNone/>
            </a:pPr>
            <a:r>
              <a:rPr lang="es-ES" sz="3500" dirty="0" err="1" smtClean="0"/>
              <a:t>Differences</a:t>
            </a:r>
            <a:r>
              <a:rPr lang="es-ES" sz="3500" dirty="0" smtClean="0"/>
              <a:t> </a:t>
            </a:r>
            <a:r>
              <a:rPr lang="es-ES" sz="3500" dirty="0" err="1" smtClean="0"/>
              <a:t>between</a:t>
            </a:r>
            <a:r>
              <a:rPr lang="es-ES" sz="3500" dirty="0" smtClean="0"/>
              <a:t> </a:t>
            </a:r>
            <a:r>
              <a:rPr lang="es-ES" sz="3500" dirty="0" err="1" smtClean="0"/>
              <a:t>current</a:t>
            </a:r>
            <a:r>
              <a:rPr lang="es-ES" sz="3500" dirty="0" smtClean="0"/>
              <a:t> </a:t>
            </a:r>
            <a:r>
              <a:rPr lang="es-ES" sz="3500" dirty="0" err="1" smtClean="0"/>
              <a:t>state</a:t>
            </a:r>
            <a:r>
              <a:rPr lang="es-ES" sz="3500" dirty="0" smtClean="0"/>
              <a:t> of file and </a:t>
            </a:r>
            <a:r>
              <a:rPr lang="es-ES" sz="3500" dirty="0" err="1" smtClean="0"/>
              <a:t>most</a:t>
            </a:r>
            <a:r>
              <a:rPr lang="es-ES" sz="3500" dirty="0" smtClean="0"/>
              <a:t> </a:t>
            </a:r>
            <a:r>
              <a:rPr lang="es-ES" sz="3500" dirty="0" err="1" smtClean="0"/>
              <a:t>recently</a:t>
            </a:r>
            <a:r>
              <a:rPr lang="es-ES" sz="3500" dirty="0" smtClean="0"/>
              <a:t> </a:t>
            </a:r>
            <a:r>
              <a:rPr lang="es-ES" sz="3500" dirty="0" err="1" smtClean="0"/>
              <a:t>saved</a:t>
            </a:r>
            <a:r>
              <a:rPr lang="es-ES" sz="3500" dirty="0" smtClean="0"/>
              <a:t> </a:t>
            </a:r>
            <a:r>
              <a:rPr lang="es-ES" sz="3500" dirty="0" err="1" smtClean="0"/>
              <a:t>version</a:t>
            </a:r>
            <a:endParaRPr lang="es-ES" sz="3500" dirty="0" smtClean="0"/>
          </a:p>
          <a:p>
            <a:r>
              <a:rPr lang="es-ES" sz="3500" dirty="0" err="1" smtClean="0">
                <a:solidFill>
                  <a:srgbClr val="FF0000"/>
                </a:solidFill>
              </a:rPr>
              <a:t>git</a:t>
            </a:r>
            <a:r>
              <a:rPr lang="es-ES" sz="3500" dirty="0" smtClean="0">
                <a:solidFill>
                  <a:srgbClr val="FF0000"/>
                </a:solidFill>
              </a:rPr>
              <a:t> </a:t>
            </a:r>
            <a:r>
              <a:rPr lang="es-ES" sz="3500" dirty="0" err="1" smtClean="0">
                <a:solidFill>
                  <a:srgbClr val="FF0000"/>
                </a:solidFill>
              </a:rPr>
              <a:t>diff</a:t>
            </a:r>
            <a:endParaRPr lang="es-ES" sz="35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153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</a:t>
            </a:r>
            <a:r>
              <a:rPr lang="es-ES" dirty="0" err="1" smtClean="0"/>
              <a:t>Remotes</a:t>
            </a:r>
            <a:r>
              <a:rPr lang="es-ES" dirty="0" smtClean="0"/>
              <a:t> in </a:t>
            </a:r>
            <a:r>
              <a:rPr lang="es-ES" dirty="0" err="1" smtClean="0"/>
              <a:t>GitHub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s-ES" sz="8600" dirty="0" err="1" smtClean="0"/>
              <a:t>Create</a:t>
            </a:r>
            <a:r>
              <a:rPr lang="es-ES" sz="8600" dirty="0" smtClean="0"/>
              <a:t> a </a:t>
            </a:r>
            <a:r>
              <a:rPr lang="es-ES" sz="8600" dirty="0" err="1" smtClean="0"/>
              <a:t>repository</a:t>
            </a:r>
            <a:r>
              <a:rPr lang="es-ES" sz="8600" dirty="0" smtClean="0"/>
              <a:t> </a:t>
            </a:r>
            <a:r>
              <a:rPr lang="es-ES" sz="8600" dirty="0" err="1" smtClean="0"/>
              <a:t>on</a:t>
            </a:r>
            <a:r>
              <a:rPr lang="es-ES" sz="8600" dirty="0" smtClean="0"/>
              <a:t> </a:t>
            </a:r>
            <a:r>
              <a:rPr lang="es-ES" sz="8600" dirty="0" err="1" smtClean="0"/>
              <a:t>github</a:t>
            </a:r>
            <a:r>
              <a:rPr lang="es-ES" sz="8600" dirty="0" smtClean="0"/>
              <a:t> server </a:t>
            </a:r>
            <a:r>
              <a:rPr lang="es-ES" sz="8600" dirty="0" err="1" smtClean="0"/>
              <a:t>by</a:t>
            </a:r>
            <a:r>
              <a:rPr lang="es-ES" sz="8600" dirty="0" smtClean="0"/>
              <a:t> </a:t>
            </a:r>
            <a:r>
              <a:rPr lang="es-ES" sz="8600" dirty="0" err="1" smtClean="0"/>
              <a:t>its</a:t>
            </a:r>
            <a:r>
              <a:rPr lang="es-ES" sz="8600" dirty="0" smtClean="0"/>
              <a:t> </a:t>
            </a:r>
            <a:r>
              <a:rPr lang="es-ES" sz="8600" dirty="0" err="1" smtClean="0"/>
              <a:t>webpage</a:t>
            </a:r>
            <a:endParaRPr lang="es-ES" sz="8600" dirty="0" smtClean="0"/>
          </a:p>
          <a:p>
            <a:pPr lvl="1"/>
            <a:r>
              <a:rPr lang="es-ES" sz="8600" dirty="0" err="1" smtClean="0"/>
              <a:t>It</a:t>
            </a:r>
            <a:r>
              <a:rPr lang="es-ES" sz="8600" dirty="0" smtClean="0"/>
              <a:t> can be </a:t>
            </a:r>
            <a:r>
              <a:rPr lang="es-ES" sz="8600" dirty="0" err="1" smtClean="0"/>
              <a:t>public</a:t>
            </a:r>
            <a:r>
              <a:rPr lang="es-ES" sz="8600" dirty="0" smtClean="0"/>
              <a:t> </a:t>
            </a:r>
            <a:r>
              <a:rPr lang="es-ES" sz="8600" dirty="0" err="1" smtClean="0"/>
              <a:t>or</a:t>
            </a:r>
            <a:r>
              <a:rPr lang="es-ES" sz="8600" dirty="0" smtClean="0"/>
              <a:t> </a:t>
            </a:r>
            <a:r>
              <a:rPr lang="es-ES" sz="8600" dirty="0" err="1" smtClean="0"/>
              <a:t>private</a:t>
            </a:r>
            <a:r>
              <a:rPr lang="es-ES" sz="8600" dirty="0" smtClean="0"/>
              <a:t> </a:t>
            </a:r>
          </a:p>
          <a:p>
            <a:r>
              <a:rPr lang="es-ES" sz="8600" dirty="0" err="1" smtClean="0"/>
              <a:t>Copy</a:t>
            </a:r>
            <a:r>
              <a:rPr lang="es-ES" sz="8600" dirty="0" smtClean="0"/>
              <a:t> </a:t>
            </a:r>
            <a:r>
              <a:rPr lang="es-ES" sz="8600" dirty="0" err="1" smtClean="0"/>
              <a:t>repository</a:t>
            </a:r>
            <a:r>
              <a:rPr lang="es-ES" sz="8600" dirty="0" smtClean="0"/>
              <a:t> </a:t>
            </a:r>
            <a:r>
              <a:rPr lang="es-ES" sz="8600" dirty="0" err="1" smtClean="0"/>
              <a:t>url</a:t>
            </a:r>
            <a:r>
              <a:rPr lang="es-ES" sz="8600" dirty="0" smtClean="0"/>
              <a:t> </a:t>
            </a:r>
            <a:r>
              <a:rPr lang="es-ES" sz="8600" dirty="0" err="1" smtClean="0"/>
              <a:t>from</a:t>
            </a:r>
            <a:r>
              <a:rPr lang="es-ES" sz="8600" dirty="0" smtClean="0"/>
              <a:t> </a:t>
            </a:r>
            <a:r>
              <a:rPr lang="es-ES" sz="8600" dirty="0" err="1" smtClean="0"/>
              <a:t>its</a:t>
            </a:r>
            <a:r>
              <a:rPr lang="es-ES" sz="8600" dirty="0" smtClean="0"/>
              <a:t> </a:t>
            </a:r>
            <a:r>
              <a:rPr lang="es-ES" sz="8600" dirty="0" err="1" smtClean="0"/>
              <a:t>info</a:t>
            </a:r>
            <a:r>
              <a:rPr lang="es-ES" sz="8600" dirty="0" smtClean="0"/>
              <a:t> </a:t>
            </a:r>
          </a:p>
          <a:p>
            <a:r>
              <a:rPr lang="es-ES" sz="8600" dirty="0" err="1" smtClean="0">
                <a:solidFill>
                  <a:srgbClr val="FF0000"/>
                </a:solidFill>
              </a:rPr>
              <a:t>git</a:t>
            </a:r>
            <a:r>
              <a:rPr lang="es-ES" sz="8600" dirty="0" smtClean="0">
                <a:solidFill>
                  <a:srgbClr val="FF0000"/>
                </a:solidFill>
              </a:rPr>
              <a:t> </a:t>
            </a:r>
            <a:r>
              <a:rPr lang="es-ES" sz="8600" dirty="0" err="1" smtClean="0">
                <a:solidFill>
                  <a:srgbClr val="FF0000"/>
                </a:solidFill>
              </a:rPr>
              <a:t>remote</a:t>
            </a:r>
            <a:r>
              <a:rPr lang="es-ES" sz="8600" dirty="0" smtClean="0">
                <a:solidFill>
                  <a:srgbClr val="FF0000"/>
                </a:solidFill>
              </a:rPr>
              <a:t> </a:t>
            </a:r>
            <a:r>
              <a:rPr lang="es-ES" sz="8600" dirty="0" err="1" smtClean="0">
                <a:solidFill>
                  <a:srgbClr val="FF0000"/>
                </a:solidFill>
              </a:rPr>
              <a:t>add</a:t>
            </a:r>
            <a:r>
              <a:rPr lang="es-ES" sz="8600" dirty="0" smtClean="0">
                <a:solidFill>
                  <a:srgbClr val="FF0000"/>
                </a:solidFill>
              </a:rPr>
              <a:t> </a:t>
            </a:r>
            <a:r>
              <a:rPr lang="es-ES" sz="8600" dirty="0" err="1" smtClean="0">
                <a:solidFill>
                  <a:srgbClr val="FF0000"/>
                </a:solidFill>
              </a:rPr>
              <a:t>local_nickname</a:t>
            </a:r>
            <a:r>
              <a:rPr lang="es-ES" sz="8600" dirty="0" smtClean="0">
                <a:solidFill>
                  <a:srgbClr val="FF0000"/>
                </a:solidFill>
              </a:rPr>
              <a:t>  </a:t>
            </a:r>
            <a:r>
              <a:rPr lang="es-ES" sz="8600" dirty="0" err="1" smtClean="0">
                <a:solidFill>
                  <a:srgbClr val="FF0000"/>
                </a:solidFill>
              </a:rPr>
              <a:t>copied_url.git</a:t>
            </a:r>
            <a:endParaRPr lang="es-ES" sz="8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ES" sz="8600" dirty="0" err="1" smtClean="0"/>
              <a:t>Check</a:t>
            </a:r>
            <a:r>
              <a:rPr lang="es-ES" sz="8600" dirty="0" smtClean="0"/>
              <a:t> </a:t>
            </a:r>
            <a:r>
              <a:rPr lang="es-ES" sz="8600" dirty="0" err="1" smtClean="0"/>
              <a:t>if</a:t>
            </a:r>
            <a:r>
              <a:rPr lang="es-ES" sz="8600" dirty="0" smtClean="0"/>
              <a:t> </a:t>
            </a:r>
            <a:r>
              <a:rPr lang="es-ES" sz="8600" dirty="0" err="1" smtClean="0"/>
              <a:t>command</a:t>
            </a:r>
            <a:r>
              <a:rPr lang="es-ES" sz="8600" dirty="0" smtClean="0"/>
              <a:t> has </a:t>
            </a:r>
            <a:r>
              <a:rPr lang="es-ES" sz="8600" dirty="0" err="1" smtClean="0"/>
              <a:t>worked</a:t>
            </a:r>
            <a:r>
              <a:rPr lang="es-ES" sz="8600" dirty="0" smtClean="0"/>
              <a:t> </a:t>
            </a:r>
            <a:r>
              <a:rPr lang="es-ES" sz="8600" dirty="0" err="1" smtClean="0"/>
              <a:t>properly</a:t>
            </a:r>
            <a:endParaRPr lang="es-ES" sz="8600" dirty="0" smtClean="0"/>
          </a:p>
          <a:p>
            <a:r>
              <a:rPr lang="es-ES" sz="8600" dirty="0" err="1">
                <a:solidFill>
                  <a:srgbClr val="FF0000"/>
                </a:solidFill>
              </a:rPr>
              <a:t>g</a:t>
            </a:r>
            <a:r>
              <a:rPr lang="es-ES" sz="8600" dirty="0" err="1" smtClean="0">
                <a:solidFill>
                  <a:srgbClr val="FF0000"/>
                </a:solidFill>
              </a:rPr>
              <a:t>it</a:t>
            </a:r>
            <a:r>
              <a:rPr lang="es-ES" sz="8600" dirty="0" smtClean="0">
                <a:solidFill>
                  <a:srgbClr val="FF0000"/>
                </a:solidFill>
              </a:rPr>
              <a:t> </a:t>
            </a:r>
            <a:r>
              <a:rPr lang="es-ES" sz="8600" dirty="0" err="1" smtClean="0">
                <a:solidFill>
                  <a:srgbClr val="FF0000"/>
                </a:solidFill>
              </a:rPr>
              <a:t>remote</a:t>
            </a:r>
            <a:r>
              <a:rPr lang="es-ES" sz="8600" dirty="0" smtClean="0">
                <a:solidFill>
                  <a:srgbClr val="FF0000"/>
                </a:solidFill>
              </a:rPr>
              <a:t> –v</a:t>
            </a:r>
          </a:p>
          <a:p>
            <a:pPr marL="0" indent="0">
              <a:buNone/>
            </a:pPr>
            <a:r>
              <a:rPr lang="es-ES" sz="8600" dirty="0" err="1" smtClean="0"/>
              <a:t>Push</a:t>
            </a:r>
            <a:r>
              <a:rPr lang="es-ES" sz="8600" dirty="0" smtClean="0"/>
              <a:t> </a:t>
            </a:r>
            <a:r>
              <a:rPr lang="es-ES" sz="8600" dirty="0" err="1" smtClean="0"/>
              <a:t>changes</a:t>
            </a:r>
            <a:r>
              <a:rPr lang="es-ES" sz="8600" dirty="0" smtClean="0"/>
              <a:t> </a:t>
            </a:r>
            <a:r>
              <a:rPr lang="es-ES" sz="8600" dirty="0" err="1" smtClean="0"/>
              <a:t>from</a:t>
            </a:r>
            <a:r>
              <a:rPr lang="es-ES" sz="8600" dirty="0" smtClean="0"/>
              <a:t> local </a:t>
            </a:r>
            <a:r>
              <a:rPr lang="es-ES" sz="8600" dirty="0" err="1" smtClean="0"/>
              <a:t>repository</a:t>
            </a:r>
            <a:r>
              <a:rPr lang="es-ES" sz="8600" dirty="0" smtClean="0"/>
              <a:t> </a:t>
            </a:r>
            <a:r>
              <a:rPr lang="es-ES" sz="8600" dirty="0" err="1" smtClean="0"/>
              <a:t>to</a:t>
            </a:r>
            <a:r>
              <a:rPr lang="es-ES" sz="8600" dirty="0" smtClean="0"/>
              <a:t> </a:t>
            </a:r>
            <a:r>
              <a:rPr lang="es-ES" sz="8600" dirty="0" err="1" smtClean="0"/>
              <a:t>GitHub</a:t>
            </a:r>
            <a:r>
              <a:rPr lang="es-ES" sz="8600" dirty="0" smtClean="0"/>
              <a:t> server</a:t>
            </a:r>
          </a:p>
          <a:p>
            <a:r>
              <a:rPr lang="es-ES" sz="8600" dirty="0" err="1" smtClean="0">
                <a:solidFill>
                  <a:srgbClr val="FF0000"/>
                </a:solidFill>
              </a:rPr>
              <a:t>git</a:t>
            </a:r>
            <a:r>
              <a:rPr lang="es-ES" sz="8600" dirty="0" smtClean="0">
                <a:solidFill>
                  <a:srgbClr val="FF0000"/>
                </a:solidFill>
              </a:rPr>
              <a:t> </a:t>
            </a:r>
            <a:r>
              <a:rPr lang="es-ES" sz="8600" dirty="0" err="1" smtClean="0">
                <a:solidFill>
                  <a:srgbClr val="FF0000"/>
                </a:solidFill>
              </a:rPr>
              <a:t>push</a:t>
            </a:r>
            <a:r>
              <a:rPr lang="es-ES" sz="8600" dirty="0" smtClean="0">
                <a:solidFill>
                  <a:srgbClr val="FF0000"/>
                </a:solidFill>
              </a:rPr>
              <a:t> </a:t>
            </a:r>
            <a:r>
              <a:rPr lang="es-ES" sz="8600" dirty="0" err="1" smtClean="0">
                <a:solidFill>
                  <a:srgbClr val="FF0000"/>
                </a:solidFill>
              </a:rPr>
              <a:t>local_nickname</a:t>
            </a:r>
            <a:r>
              <a:rPr lang="es-ES" sz="8600" dirty="0" smtClean="0">
                <a:solidFill>
                  <a:srgbClr val="FF0000"/>
                </a:solidFill>
              </a:rPr>
              <a:t>  master</a:t>
            </a:r>
          </a:p>
          <a:p>
            <a:pPr marL="0" indent="0">
              <a:buNone/>
            </a:pPr>
            <a:r>
              <a:rPr lang="es-ES" sz="8600" dirty="0" err="1" smtClean="0"/>
              <a:t>If</a:t>
            </a:r>
            <a:r>
              <a:rPr lang="es-ES" sz="8600" dirty="0" smtClean="0"/>
              <a:t> </a:t>
            </a:r>
            <a:r>
              <a:rPr lang="es-ES" sz="8600" dirty="0" err="1" smtClean="0"/>
              <a:t>there</a:t>
            </a:r>
            <a:r>
              <a:rPr lang="es-ES" sz="8600" dirty="0" smtClean="0"/>
              <a:t> are </a:t>
            </a:r>
            <a:r>
              <a:rPr lang="es-ES" sz="8600" dirty="0" err="1" smtClean="0"/>
              <a:t>problems</a:t>
            </a:r>
            <a:r>
              <a:rPr lang="es-ES" sz="8600" dirty="0"/>
              <a:t> “</a:t>
            </a:r>
            <a:r>
              <a:rPr lang="es-ES" sz="8600" dirty="0" err="1"/>
              <a:t>Could</a:t>
            </a:r>
            <a:r>
              <a:rPr lang="es-ES" sz="8600" dirty="0"/>
              <a:t> </a:t>
            </a:r>
            <a:r>
              <a:rPr lang="es-ES" sz="8600" dirty="0" err="1"/>
              <a:t>not</a:t>
            </a:r>
            <a:r>
              <a:rPr lang="es-ES" sz="8600" dirty="0"/>
              <a:t> </a:t>
            </a:r>
            <a:r>
              <a:rPr lang="es-ES" sz="8600" dirty="0" err="1"/>
              <a:t>resolve</a:t>
            </a:r>
            <a:r>
              <a:rPr lang="es-ES" sz="8600" dirty="0"/>
              <a:t> </a:t>
            </a:r>
            <a:r>
              <a:rPr lang="es-ES" sz="8600" dirty="0" err="1"/>
              <a:t>hostname</a:t>
            </a:r>
            <a:r>
              <a:rPr lang="es-ES" sz="8600" dirty="0" smtClean="0"/>
              <a:t>” </a:t>
            </a:r>
            <a:r>
              <a:rPr lang="es-ES" sz="8600" dirty="0" err="1" smtClean="0"/>
              <a:t>see</a:t>
            </a:r>
            <a:r>
              <a:rPr lang="es-ES" sz="8600" dirty="0" smtClean="0"/>
              <a:t> software </a:t>
            </a:r>
            <a:r>
              <a:rPr lang="es-ES" sz="8600" dirty="0" err="1" smtClean="0"/>
              <a:t>carpentry</a:t>
            </a:r>
            <a:endParaRPr lang="es-ES" sz="8600" dirty="0" smtClean="0"/>
          </a:p>
          <a:p>
            <a:pPr marL="0" indent="0">
              <a:buNone/>
            </a:pPr>
            <a:r>
              <a:rPr lang="es-ES" sz="8600" dirty="0" smtClean="0"/>
              <a:t>In </a:t>
            </a:r>
            <a:r>
              <a:rPr lang="es-ES" sz="8600" dirty="0" err="1" smtClean="0"/>
              <a:t>order</a:t>
            </a:r>
            <a:r>
              <a:rPr lang="es-ES" sz="8600" dirty="0" smtClean="0"/>
              <a:t> </a:t>
            </a:r>
            <a:r>
              <a:rPr lang="es-ES" sz="8600" dirty="0" err="1" smtClean="0"/>
              <a:t>to</a:t>
            </a:r>
            <a:r>
              <a:rPr lang="es-ES" sz="8600" dirty="0" smtClean="0"/>
              <a:t> </a:t>
            </a:r>
            <a:r>
              <a:rPr lang="es-ES" sz="8600" dirty="0" err="1" smtClean="0"/>
              <a:t>know</a:t>
            </a:r>
            <a:r>
              <a:rPr lang="es-ES" sz="8600" dirty="0" smtClean="0"/>
              <a:t> </a:t>
            </a:r>
            <a:r>
              <a:rPr lang="es-ES" sz="8600" dirty="0" err="1" smtClean="0"/>
              <a:t>process</a:t>
            </a:r>
            <a:r>
              <a:rPr lang="es-ES" sz="8600" dirty="0" smtClean="0"/>
              <a:t> </a:t>
            </a:r>
            <a:r>
              <a:rPr lang="es-ES" sz="8600" dirty="0" err="1" smtClean="0"/>
              <a:t>history</a:t>
            </a:r>
            <a:endParaRPr lang="es-ES" sz="8600" dirty="0" smtClean="0"/>
          </a:p>
          <a:p>
            <a:r>
              <a:rPr lang="es-ES" sz="8600" dirty="0" err="1" smtClean="0">
                <a:solidFill>
                  <a:srgbClr val="FF0000"/>
                </a:solidFill>
              </a:rPr>
              <a:t>git</a:t>
            </a:r>
            <a:r>
              <a:rPr lang="es-ES" sz="8600" dirty="0" smtClean="0">
                <a:solidFill>
                  <a:srgbClr val="FF0000"/>
                </a:solidFill>
              </a:rPr>
              <a:t> log</a:t>
            </a:r>
          </a:p>
          <a:p>
            <a:pPr marL="0" indent="0">
              <a:buNone/>
            </a:pPr>
            <a:r>
              <a:rPr lang="es-ES" sz="8600" dirty="0" err="1" smtClean="0"/>
              <a:t>Differences</a:t>
            </a:r>
            <a:r>
              <a:rPr lang="es-ES" sz="8600" dirty="0" smtClean="0"/>
              <a:t> </a:t>
            </a:r>
            <a:r>
              <a:rPr lang="es-ES" sz="8600" dirty="0" err="1" smtClean="0"/>
              <a:t>between</a:t>
            </a:r>
            <a:r>
              <a:rPr lang="es-ES" sz="8600" dirty="0" smtClean="0"/>
              <a:t> </a:t>
            </a:r>
            <a:r>
              <a:rPr lang="es-ES" sz="8600" dirty="0" err="1" smtClean="0"/>
              <a:t>current</a:t>
            </a:r>
            <a:r>
              <a:rPr lang="es-ES" sz="8600" dirty="0" smtClean="0"/>
              <a:t> </a:t>
            </a:r>
            <a:r>
              <a:rPr lang="es-ES" sz="8600" dirty="0" err="1" smtClean="0"/>
              <a:t>state</a:t>
            </a:r>
            <a:r>
              <a:rPr lang="es-ES" sz="8600" dirty="0" smtClean="0"/>
              <a:t> of file and </a:t>
            </a:r>
            <a:r>
              <a:rPr lang="es-ES" sz="8600" dirty="0" err="1" smtClean="0"/>
              <a:t>most</a:t>
            </a:r>
            <a:r>
              <a:rPr lang="es-ES" sz="8600" dirty="0" smtClean="0"/>
              <a:t> </a:t>
            </a:r>
            <a:r>
              <a:rPr lang="es-ES" sz="8600" dirty="0" err="1" smtClean="0"/>
              <a:t>recently</a:t>
            </a:r>
            <a:r>
              <a:rPr lang="es-ES" sz="8600" dirty="0" smtClean="0"/>
              <a:t> </a:t>
            </a:r>
            <a:r>
              <a:rPr lang="es-ES" sz="8600" dirty="0" err="1" smtClean="0"/>
              <a:t>saved</a:t>
            </a:r>
            <a:r>
              <a:rPr lang="es-ES" sz="8600" dirty="0" smtClean="0"/>
              <a:t> </a:t>
            </a:r>
            <a:r>
              <a:rPr lang="es-ES" sz="8600" dirty="0" err="1" smtClean="0"/>
              <a:t>version</a:t>
            </a:r>
            <a:endParaRPr lang="es-ES" sz="8600" dirty="0" smtClean="0"/>
          </a:p>
          <a:p>
            <a:r>
              <a:rPr lang="es-ES" sz="8600" dirty="0" err="1">
                <a:solidFill>
                  <a:srgbClr val="FF0000"/>
                </a:solidFill>
              </a:rPr>
              <a:t>git</a:t>
            </a:r>
            <a:r>
              <a:rPr lang="es-ES" sz="8600" dirty="0">
                <a:solidFill>
                  <a:srgbClr val="FF0000"/>
                </a:solidFill>
              </a:rPr>
              <a:t> </a:t>
            </a:r>
            <a:r>
              <a:rPr lang="es-ES" sz="8600" dirty="0" err="1">
                <a:solidFill>
                  <a:srgbClr val="FF0000"/>
                </a:solidFill>
              </a:rPr>
              <a:t>pull</a:t>
            </a:r>
            <a:r>
              <a:rPr lang="es-ES" sz="8600" dirty="0">
                <a:solidFill>
                  <a:srgbClr val="FF0000"/>
                </a:solidFill>
              </a:rPr>
              <a:t> </a:t>
            </a:r>
            <a:r>
              <a:rPr lang="es-ES" sz="8600" dirty="0" err="1" smtClean="0">
                <a:solidFill>
                  <a:srgbClr val="FF0000"/>
                </a:solidFill>
              </a:rPr>
              <a:t>local_nickname</a:t>
            </a:r>
            <a:r>
              <a:rPr lang="es-ES" sz="8600" dirty="0" smtClean="0">
                <a:solidFill>
                  <a:srgbClr val="FF0000"/>
                </a:solidFill>
              </a:rPr>
              <a:t> master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79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2" t="14484" r="14160" b="9623"/>
          <a:stretch/>
        </p:blipFill>
        <p:spPr bwMode="auto">
          <a:xfrm>
            <a:off x="628464" y="1447800"/>
            <a:ext cx="8157089" cy="449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9018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222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USE GITHUB</vt:lpstr>
      <vt:lpstr>1. Create new repository</vt:lpstr>
      <vt:lpstr>2. Track changes</vt:lpstr>
      <vt:lpstr>3. Remotes in GitHub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USAR GITHUB</dc:title>
  <dc:creator>Javier Hipólito Marsal</dc:creator>
  <cp:lastModifiedBy>Javier Hipólito Marsal</cp:lastModifiedBy>
  <cp:revision>22</cp:revision>
  <dcterms:created xsi:type="dcterms:W3CDTF">2006-08-16T00:00:00Z</dcterms:created>
  <dcterms:modified xsi:type="dcterms:W3CDTF">2018-01-13T17:22:22Z</dcterms:modified>
</cp:coreProperties>
</file>