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B0B536-5E0B-4EE5-8948-DF422D8A6568}">
  <a:tblStyle styleId="{35B0B536-5E0B-4EE5-8948-DF422D8A656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e673399a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e673399a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e673399a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e673399a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e673399a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e673399a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e673399a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e673399a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e673399a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e673399a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e673399a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e673399a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e673399a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e673399a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oaofecchio.2470@aluno.saojudas.br" TargetMode="External"/><Relationship Id="rId4" Type="http://schemas.openxmlformats.org/officeDocument/2006/relationships/hyperlink" Target="mailto:eduardacordeiro.9744@aluno.saojudas.br" TargetMode="External"/><Relationship Id="rId5" Type="http://schemas.openxmlformats.org/officeDocument/2006/relationships/hyperlink" Target="mailto:miulneva@gmail.com" TargetMode="External"/><Relationship Id="rId6" Type="http://schemas.openxmlformats.org/officeDocument/2006/relationships/hyperlink" Target="mailto:thiagomarinho.6121@aluno.saojudas.b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62838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Comitê de classificadores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87" name="Google Shape;87;p13"/>
          <p:cNvSpPr/>
          <p:nvPr/>
        </p:nvSpPr>
        <p:spPr>
          <a:xfrm>
            <a:off x="828950" y="1195600"/>
            <a:ext cx="761100" cy="47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243425" y="1191625"/>
            <a:ext cx="346500" cy="51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03850" y="2788925"/>
            <a:ext cx="2369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0" name="Google Shape;90;p13"/>
          <p:cNvGraphicFramePr/>
          <p:nvPr/>
        </p:nvGraphicFramePr>
        <p:xfrm>
          <a:off x="344633" y="25717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{35B0B536-5E0B-4EE5-8948-DF422D8A6568}</a:tableStyleId>
              </a:tblPr>
              <a:tblGrid>
                <a:gridCol w="1073600"/>
                <a:gridCol w="2642775"/>
                <a:gridCol w="1545475"/>
                <a:gridCol w="2666325"/>
              </a:tblGrid>
              <a:tr h="4104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0000"/>
                          </a:solidFill>
                        </a:rPr>
                        <a:t>822222470</a:t>
                      </a:r>
                      <a:endParaRPr i="0" sz="1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João Pedro Deiroz Fecchio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Ciência da Computação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sng">
                          <a:solidFill>
                            <a:srgbClr val="A8BF4D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joaofecchio.2470@aluno.saojudas.br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822154533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João Henrique Pacheco de Oliveira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Ciência da Computação 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joaooliveira.4533@aluno.sao judas.br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4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none" cap="none" strike="noStrike">
                          <a:solidFill>
                            <a:srgbClr val="000000"/>
                          </a:solidFill>
                        </a:rPr>
                        <a:t>822129744</a:t>
                      </a:r>
                      <a:endParaRPr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none" cap="none" strike="noStrike">
                          <a:solidFill>
                            <a:srgbClr val="000000"/>
                          </a:solidFill>
                        </a:rPr>
                        <a:t>Eduarda de Oliveira Cordeiro</a:t>
                      </a:r>
                      <a:endParaRPr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none" cap="none" strike="noStrike">
                          <a:solidFill>
                            <a:srgbClr val="000000"/>
                          </a:solidFill>
                        </a:rPr>
                        <a:t>Ciência da Computação</a:t>
                      </a:r>
                      <a:endParaRPr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sng" cap="none" strike="noStrike">
                          <a:solidFill>
                            <a:srgbClr val="1155CC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Eduarda de Oliveira Cordeiro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4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none" cap="none" strike="noStrike">
                          <a:solidFill>
                            <a:srgbClr val="000000"/>
                          </a:solidFill>
                        </a:rPr>
                        <a:t>822150527</a:t>
                      </a:r>
                      <a:endParaRPr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none" cap="none" strike="noStrike">
                          <a:solidFill>
                            <a:srgbClr val="000000"/>
                          </a:solidFill>
                        </a:rPr>
                        <a:t>Andrew Augusto Matos Silva</a:t>
                      </a:r>
                      <a:endParaRPr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none" cap="none" strike="noStrike">
                          <a:solidFill>
                            <a:srgbClr val="000000"/>
                          </a:solidFill>
                        </a:rPr>
                        <a:t>Ciência da Computação</a:t>
                      </a:r>
                      <a:endParaRPr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sng" cap="none" strike="noStrike">
                          <a:solidFill>
                            <a:srgbClr val="1155CC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miulneva@gmail.com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4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none" cap="none" strike="noStrike">
                          <a:solidFill>
                            <a:srgbClr val="000000"/>
                          </a:solidFill>
                        </a:rPr>
                        <a:t>822146121</a:t>
                      </a:r>
                      <a:endParaRPr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none" cap="none" strike="noStrike">
                          <a:solidFill>
                            <a:srgbClr val="000000"/>
                          </a:solidFill>
                        </a:rPr>
                        <a:t>Thiago Rodrigues Marinho</a:t>
                      </a:r>
                      <a:endParaRPr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none" cap="none" strike="noStrike">
                          <a:solidFill>
                            <a:srgbClr val="000000"/>
                          </a:solidFill>
                        </a:rPr>
                        <a:t>Ciência da Computação</a:t>
                      </a:r>
                      <a:endParaRPr u="none" cap="none" strike="noStrike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pt-BR" u="sng" cap="none" strike="noStrike">
                          <a:solidFill>
                            <a:srgbClr val="1155CC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Thiago Rodrigues Marinho</a:t>
                      </a:r>
                      <a:endParaRPr i="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831800" y="1999400"/>
            <a:ext cx="54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Professor orientador: Evandro Catelani Ferraz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29450" y="1322450"/>
            <a:ext cx="40782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80"/>
              <a:t>Base de Dados</a:t>
            </a:r>
            <a:endParaRPr sz="2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80"/>
          </a:p>
        </p:txBody>
      </p:sp>
      <p:sp>
        <p:nvSpPr>
          <p:cNvPr id="97" name="Google Shape;97;p14"/>
          <p:cNvSpPr/>
          <p:nvPr/>
        </p:nvSpPr>
        <p:spPr>
          <a:xfrm>
            <a:off x="828825" y="1193575"/>
            <a:ext cx="761100" cy="47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243425" y="1191625"/>
            <a:ext cx="346500" cy="51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5" y="1895525"/>
            <a:ext cx="8906801" cy="30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Variáveis preditoras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480052" y="19436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As variáveis preditoras são as </a:t>
            </a:r>
            <a:r>
              <a:rPr lang="pt-BR" sz="1300"/>
              <a:t>características</a:t>
            </a:r>
            <a:r>
              <a:rPr lang="pt-BR" sz="1300"/>
              <a:t> dos animais, são estas as variáveis preditoras: 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 _name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(esta variável foi excluída no código), hair, feathers, eggs, milk, airborne, aquatic, predato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r, 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toothed, backbon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e, 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breathes, venomous, fins, legs, tail, domestic e catsize.</a:t>
            </a:r>
            <a:endParaRPr sz="1300"/>
          </a:p>
        </p:txBody>
      </p:sp>
      <p:sp>
        <p:nvSpPr>
          <p:cNvPr id="106" name="Google Shape;106;p15"/>
          <p:cNvSpPr/>
          <p:nvPr/>
        </p:nvSpPr>
        <p:spPr>
          <a:xfrm>
            <a:off x="828950" y="1195600"/>
            <a:ext cx="761100" cy="47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243425" y="1191625"/>
            <a:ext cx="346500" cy="51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75" y="2719775"/>
            <a:ext cx="8187651" cy="7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ctrTitle"/>
          </p:nvPr>
        </p:nvSpPr>
        <p:spPr>
          <a:xfrm>
            <a:off x="729625" y="13757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Variável target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424402" y="1937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 variável target escolhida é class_type, que representa a classe dos animais e é o que queremos prever.</a:t>
            </a:r>
            <a:endParaRPr sz="1300"/>
          </a:p>
        </p:txBody>
      </p:sp>
      <p:sp>
        <p:nvSpPr>
          <p:cNvPr id="115" name="Google Shape;115;p16"/>
          <p:cNvSpPr/>
          <p:nvPr/>
        </p:nvSpPr>
        <p:spPr>
          <a:xfrm>
            <a:off x="828950" y="1195600"/>
            <a:ext cx="761100" cy="47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1243425" y="1191625"/>
            <a:ext cx="346500" cy="51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00" y="3002300"/>
            <a:ext cx="5929650" cy="11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/>
              <a:t>Resultados - Árvores de Decisão</a:t>
            </a:r>
            <a:endParaRPr sz="3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180"/>
          </a:p>
        </p:txBody>
      </p:sp>
      <p:sp>
        <p:nvSpPr>
          <p:cNvPr id="123" name="Google Shape;123;p17"/>
          <p:cNvSpPr/>
          <p:nvPr/>
        </p:nvSpPr>
        <p:spPr>
          <a:xfrm>
            <a:off x="828950" y="1195600"/>
            <a:ext cx="761100" cy="47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243425" y="1191625"/>
            <a:ext cx="346500" cy="51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50" y="2297950"/>
            <a:ext cx="4321875" cy="23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700" y="2101700"/>
            <a:ext cx="4556249" cy="29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Resultados - KNN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32" name="Google Shape;132;p18"/>
          <p:cNvSpPr/>
          <p:nvPr/>
        </p:nvSpPr>
        <p:spPr>
          <a:xfrm>
            <a:off x="828950" y="1195600"/>
            <a:ext cx="761100" cy="47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1243425" y="1191625"/>
            <a:ext cx="346500" cy="51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0" y="2208550"/>
            <a:ext cx="5143526" cy="255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250" y="2208550"/>
            <a:ext cx="3545430" cy="25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Resultados - Redes Neurais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1" name="Google Shape;141;p19"/>
          <p:cNvSpPr/>
          <p:nvPr/>
        </p:nvSpPr>
        <p:spPr>
          <a:xfrm>
            <a:off x="828950" y="1195600"/>
            <a:ext cx="761100" cy="47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243425" y="1191625"/>
            <a:ext cx="346500" cy="51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exto&#10;&#10;Descrição gerada automaticamente"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5" y="2266475"/>
            <a:ext cx="4325161" cy="248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Interface gráfica do usuário&#10;&#10;Descrição gerada automaticamente"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500" y="2051550"/>
            <a:ext cx="4518950" cy="2695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828950" y="1195600"/>
            <a:ext cx="761100" cy="47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1243425" y="1191625"/>
            <a:ext cx="346500" cy="51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