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1318D2-18DD-4706-A17C-483757E3B408}">
  <a:tblStyle styleId="{C41318D2-18DD-4706-A17C-483757E3B4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e673399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e673399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e673399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e673399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e673399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e673399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673399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e673399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e673399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e673399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673399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673399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673399a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e673399a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oaofecchio.2470@aluno.saojudas.br" TargetMode="External"/><Relationship Id="rId4" Type="http://schemas.openxmlformats.org/officeDocument/2006/relationships/hyperlink" Target="mailto:eduardacordeiro.9744@aluno.saojudas.br" TargetMode="External"/><Relationship Id="rId5" Type="http://schemas.openxmlformats.org/officeDocument/2006/relationships/hyperlink" Target="mailto:miulneva@gmail.com" TargetMode="External"/><Relationship Id="rId6" Type="http://schemas.openxmlformats.org/officeDocument/2006/relationships/hyperlink" Target="mailto:thiagomarinho.6121@aluno.saojudas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 de classificadores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03850" y="2788925"/>
            <a:ext cx="2369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375158" y="2260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{C41318D2-18DD-4706-A17C-483757E3B408}</a:tableStyleId>
              </a:tblPr>
              <a:tblGrid>
                <a:gridCol w="1136650"/>
                <a:gridCol w="2797925"/>
                <a:gridCol w="1636225"/>
                <a:gridCol w="2822875"/>
              </a:tblGrid>
              <a:tr h="441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822222470</a:t>
                      </a:r>
                      <a:endParaRPr i="0" sz="1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Pedro Deiroz Fecchio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 da Computação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rgbClr val="A8BF4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joaofecchio.2470@aluno.saojudas.br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822154533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Henrique Pacheco de Oliveira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 da Computação 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joaooliveira.4533@aluno.sao judas.br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822129744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Eduarda de Oliveira Cordeiro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Eduarda de Oliveira Cordeiro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822150527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Andrew Augusto Matos Silva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miulneva@gmail.com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822146121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Thiago Rodrigues Marinho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Thiago Rodrigues Marinho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50" y="2225150"/>
            <a:ext cx="6797026" cy="2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preditoras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523877" y="2385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As variáveis preditoras são as </a:t>
            </a:r>
            <a:r>
              <a:rPr lang="pt-BR" sz="1300"/>
              <a:t>características</a:t>
            </a:r>
            <a:r>
              <a:rPr lang="pt-BR" sz="1300"/>
              <a:t> dos animais, são estas as variáveis preditoras: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animal_name (esta variável foi excluída no código), hair, feathers, eggs, milk, airborne, aquatic, predato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r,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toothed, backbon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e,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breathes, venomous, fins, legs, tail, domestic e catsize.</a:t>
            </a:r>
            <a:endParaRPr sz="1300"/>
          </a:p>
        </p:txBody>
      </p:sp>
      <p:sp>
        <p:nvSpPr>
          <p:cNvPr id="105" name="Google Shape;105;p15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0" y="3185275"/>
            <a:ext cx="58197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729625" y="1375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58077" y="2409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 variável target escolhida é class_type, que representa a classe dos animais e é o que queremos prever.</a:t>
            </a:r>
            <a:endParaRPr sz="1300"/>
          </a:p>
        </p:txBody>
      </p:sp>
      <p:sp>
        <p:nvSpPr>
          <p:cNvPr id="114" name="Google Shape;114;p16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3040450"/>
            <a:ext cx="34061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Árvores de Decisão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" y="2422200"/>
            <a:ext cx="3654876" cy="20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225" y="2277225"/>
            <a:ext cx="4114249" cy="2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" y="2208550"/>
            <a:ext cx="5143526" cy="255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225" y="2208550"/>
            <a:ext cx="3545430" cy="2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Redes Neurais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4152125" cy="217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Interface gráfica do usuário&#10;&#10;Descrição gerada automaticamente"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975" y="2571750"/>
            <a:ext cx="4152125" cy="20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