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F9E39-1148-4A6C-97C3-F199CBEA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DD01FC-F584-40AA-8FDF-CC7C6C1D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743EE-BDFD-4539-BE05-613588D0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AEB28-12E6-4635-BF8C-576F4976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4CA42-0DAE-4F6B-9291-275E3BE9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B8F33-7B81-4294-8011-798EA9C6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DC2B5-4F73-4602-A0DA-9A578A7AB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C4E70-1645-4C32-97D5-E8DDAEEA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7F9EF-ABEE-4A9B-BBA3-C4657DD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0801C-FF64-4B5D-8106-8DA8D321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EB020-C6D9-4B07-81E8-90A24C499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33702-99A1-4119-9560-C928BA547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EAC2D-B8A0-43B8-91DB-1207AB50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B10F2-5A4D-4DA1-88A8-23A2A051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504CF-DECD-44ED-9635-339D66CF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3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35635-EFD6-4B09-89C3-3C1FAC8A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9E6E9-9B76-4797-9FB1-A152DBC9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0C9E-1169-4CCD-BFBD-407AEDBC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4C7BE-B7FD-4379-8423-CF7A3632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BF0F1-F022-4A55-AC05-F7ABC8C5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8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8FE0A-CFBC-4518-901E-91D5B884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09AD4-2B7B-4240-9542-9F10E0A6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33335-C5B4-4E99-B7E2-2CEB0648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9F37B-B75D-4F2F-94C2-E53B71AF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5DFED-7A34-4683-9139-51677FCB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9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C3778-05A2-43F6-B853-9FC23CD3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FD699-BB54-48C0-B76A-B663BA5E6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FE8D9-EA56-4614-BCC5-FBD7ABE21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03E71-AE3F-4ED5-8A4D-A1BD7D38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32044-BA27-43F2-80C8-6D993CBE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9E866-16DC-483D-8798-FB71202A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EB0AB-1753-4D27-AC23-C6E158F1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E8F77-B35B-40AB-AC93-5FE3342A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85E72-FEF7-4177-8025-2097F4DD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BCB529-3BBA-4141-BD8F-F9C46DF27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36ADEC-48A0-4037-AC59-803D4166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FBADB-B231-4714-AC9E-73EE2CAE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386D16-9D58-4F90-B13E-C155E716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5A7970-C4E9-4909-AE78-84330C9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3C85-E070-4D0B-94BA-C22DB79E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E8C0E-3059-4923-8EC0-2CC75A88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76F07E-48F4-4B52-B8AC-1BD85C20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83471E-7FC4-4346-97D6-BF0E1E78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C6560-4353-48C9-8337-F3E9AD73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9DD8CC-2096-41EC-B9DF-FC2CD19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A2DAA-26EF-42F7-A6FE-34039502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0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7CFCF-3C07-409A-9ED3-93EEB0C7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CB637-4310-41B5-9A11-FFF13E01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FE33F-3EDA-4B10-AD37-1FCF79AF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B175D-C36F-4506-B691-658523A1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B23BA-868D-429D-910B-41F5B13C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D7B17-663F-443F-93FC-86AE94BE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C4AD3-360D-4724-87DC-C77BFC9E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7A83FF-9B25-4D7B-8A99-B8A99613B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07C530-2895-4F5B-B54C-46C8F18B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A5231-4A3E-4BA3-807C-DBE13D84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922FA-0D29-4556-B313-194F7BFB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73E83-F7AA-49F3-912E-E0C53C83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7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21552-61D7-40EB-9A5A-3AD7502E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9E4AA-9739-42A2-80E8-0FE5DE0C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A4149-07A5-4256-BB78-36C567C80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9E47-C818-4C54-A544-F40EEEEEA54C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CA8C1-6AF6-48B3-9BC8-D3359B3B3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69581-6F32-4E7A-AE2F-00D9B68A2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019D-446C-49CE-BB6C-52C75959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8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17B51C4-C056-41EA-8971-CB8242B2C2F6}"/>
              </a:ext>
            </a:extLst>
          </p:cNvPr>
          <p:cNvSpPr/>
          <p:nvPr/>
        </p:nvSpPr>
        <p:spPr>
          <a:xfrm>
            <a:off x="3366563" y="1297865"/>
            <a:ext cx="485775" cy="485775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4C12F7-D937-40A5-B2A8-7DD7E5D2A236}"/>
              </a:ext>
            </a:extLst>
          </p:cNvPr>
          <p:cNvSpPr/>
          <p:nvPr/>
        </p:nvSpPr>
        <p:spPr>
          <a:xfrm>
            <a:off x="4838177" y="699911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F71C6E-DD2E-47E3-BE97-5BE0FC2FBF66}"/>
              </a:ext>
            </a:extLst>
          </p:cNvPr>
          <p:cNvSpPr/>
          <p:nvPr/>
        </p:nvSpPr>
        <p:spPr>
          <a:xfrm>
            <a:off x="3366563" y="2314128"/>
            <a:ext cx="485775" cy="485775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36C0BD-C7AC-4AF8-AA69-AF30ACD24E7F}"/>
              </a:ext>
            </a:extLst>
          </p:cNvPr>
          <p:cNvSpPr/>
          <p:nvPr/>
        </p:nvSpPr>
        <p:spPr>
          <a:xfrm>
            <a:off x="3366563" y="3330391"/>
            <a:ext cx="485775" cy="485775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B3690B-58DC-42E8-91D6-5AD87A6C3E32}"/>
              </a:ext>
            </a:extLst>
          </p:cNvPr>
          <p:cNvSpPr/>
          <p:nvPr/>
        </p:nvSpPr>
        <p:spPr>
          <a:xfrm>
            <a:off x="4838178" y="1800876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3CA75A-CA6B-43E6-B27E-4A0AE7BE3153}"/>
              </a:ext>
            </a:extLst>
          </p:cNvPr>
          <p:cNvSpPr/>
          <p:nvPr/>
        </p:nvSpPr>
        <p:spPr>
          <a:xfrm>
            <a:off x="4838177" y="2901841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A8EA89E-CBBD-416A-B314-176DA05C043E}"/>
              </a:ext>
            </a:extLst>
          </p:cNvPr>
          <p:cNvSpPr/>
          <p:nvPr/>
        </p:nvSpPr>
        <p:spPr>
          <a:xfrm>
            <a:off x="6069496" y="1539327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9F9C44A-FA8B-4629-A030-36DC456D169A}"/>
              </a:ext>
            </a:extLst>
          </p:cNvPr>
          <p:cNvSpPr/>
          <p:nvPr/>
        </p:nvSpPr>
        <p:spPr>
          <a:xfrm>
            <a:off x="4838176" y="4002807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210D13-5DC9-4FDE-9489-5E9B4CD26964}"/>
              </a:ext>
            </a:extLst>
          </p:cNvPr>
          <p:cNvSpPr/>
          <p:nvPr/>
        </p:nvSpPr>
        <p:spPr>
          <a:xfrm>
            <a:off x="6069496" y="3082561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242E6A3-B311-4302-8449-656D20B1EA46}"/>
              </a:ext>
            </a:extLst>
          </p:cNvPr>
          <p:cNvSpPr/>
          <p:nvPr/>
        </p:nvSpPr>
        <p:spPr>
          <a:xfrm>
            <a:off x="8635559" y="1539326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6FA06F-5011-41AE-80B8-3BB9C30ED0B2}"/>
              </a:ext>
            </a:extLst>
          </p:cNvPr>
          <p:cNvSpPr/>
          <p:nvPr/>
        </p:nvSpPr>
        <p:spPr>
          <a:xfrm>
            <a:off x="8635558" y="3082561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E6EF92F-2F28-4A35-A4EC-35578C91ECCE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852338" y="942799"/>
            <a:ext cx="985839" cy="59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0D42ED-E742-476F-A92B-395711AF6977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3852338" y="942799"/>
            <a:ext cx="985839" cy="161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00433D-FE63-426F-AA27-684941DF84E1}"/>
              </a:ext>
            </a:extLst>
          </p:cNvPr>
          <p:cNvCxnSpPr>
            <a:stCxn id="7" idx="6"/>
            <a:endCxn id="5" idx="2"/>
          </p:cNvCxnSpPr>
          <p:nvPr/>
        </p:nvCxnSpPr>
        <p:spPr>
          <a:xfrm flipV="1">
            <a:off x="3852338" y="942799"/>
            <a:ext cx="985839" cy="26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A2FABA-8DD1-49E4-82DB-3DD92E2C3C8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852338" y="1540753"/>
            <a:ext cx="985840" cy="5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F9C0B4-C00B-42E0-8287-69C5CA0DA731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852338" y="2043764"/>
            <a:ext cx="985840" cy="5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41712AA-C81A-420F-A5C6-491B656E6F0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852338" y="2043764"/>
            <a:ext cx="985840" cy="152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3F8B87-AE14-4959-8F33-BC0EBF248D2E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852338" y="1540753"/>
            <a:ext cx="985839" cy="160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45029C-5DE0-4334-9C5E-F7C206DA4D5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852338" y="2557016"/>
            <a:ext cx="985839" cy="5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456E258-A88C-46E2-A989-AE2A5E667953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852338" y="3144729"/>
            <a:ext cx="985839" cy="4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B0B2C3B-E72B-45DC-BB59-7E4FDAEE7F3E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3852338" y="1540753"/>
            <a:ext cx="985838" cy="27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D6795A5-D50E-4E8F-9FE9-3EF3003A97D1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3852338" y="2557016"/>
            <a:ext cx="985838" cy="168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5D0D27-0143-4BC0-9706-83A45C865040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852338" y="3573279"/>
            <a:ext cx="985838" cy="67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12A179E-448A-405D-9D70-0F85DD20CAD9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323952" y="942799"/>
            <a:ext cx="745544" cy="83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FC02B5C-406D-4AA1-92FC-34B2BC10FA3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323953" y="1782215"/>
            <a:ext cx="745543" cy="26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49C7C73-5F88-4309-9C1E-4BCD0090022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5323952" y="1782215"/>
            <a:ext cx="745544" cy="136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50A88FA-37F6-465D-BDD2-68204E57656F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5323951" y="1782215"/>
            <a:ext cx="745545" cy="24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3521F27-2AE9-4E8A-BBAD-CC737D18181D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5323952" y="942799"/>
            <a:ext cx="745544" cy="23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11E49FE-F827-4E1F-B295-0CB1F9A0C04E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5323953" y="2043764"/>
            <a:ext cx="745543" cy="128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6036E-9CF7-47FE-ABC2-3696ED49F844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5323952" y="3144729"/>
            <a:ext cx="745544" cy="18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E5D6DEF-A789-4470-9E44-6BCF6AE354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5323951" y="3325449"/>
            <a:ext cx="745545" cy="92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3ECEBB9-C027-4268-B133-2E4703A00AD3}"/>
              </a:ext>
            </a:extLst>
          </p:cNvPr>
          <p:cNvSpPr txBox="1"/>
          <p:nvPr/>
        </p:nvSpPr>
        <p:spPr>
          <a:xfrm>
            <a:off x="3247294" y="5062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A6C8640-269D-465E-9440-941B1D42D21E}"/>
              </a:ext>
            </a:extLst>
          </p:cNvPr>
          <p:cNvSpPr txBox="1"/>
          <p:nvPr/>
        </p:nvSpPr>
        <p:spPr>
          <a:xfrm>
            <a:off x="4642481" y="5062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1DDC0FA-74F5-45F0-B0ED-8AAEB2E41EF9}"/>
              </a:ext>
            </a:extLst>
          </p:cNvPr>
          <p:cNvSpPr txBox="1"/>
          <p:nvPr/>
        </p:nvSpPr>
        <p:spPr>
          <a:xfrm>
            <a:off x="5873801" y="5062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EBA4D81-777D-4BF5-8BE0-E2B000C52DA9}"/>
              </a:ext>
            </a:extLst>
          </p:cNvPr>
          <p:cNvSpPr txBox="1"/>
          <p:nvPr/>
        </p:nvSpPr>
        <p:spPr>
          <a:xfrm>
            <a:off x="7332687" y="506233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B8E0AA7-6438-48CB-8277-3C03A9CC80BB}"/>
              </a:ext>
            </a:extLst>
          </p:cNvPr>
          <p:cNvSpPr txBox="1"/>
          <p:nvPr/>
        </p:nvSpPr>
        <p:spPr>
          <a:xfrm>
            <a:off x="8567335" y="5047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真实标签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3F0E66E0-7FE4-4F34-B02A-197458F47F0E}"/>
              </a:ext>
            </a:extLst>
          </p:cNvPr>
          <p:cNvSpPr/>
          <p:nvPr/>
        </p:nvSpPr>
        <p:spPr>
          <a:xfrm>
            <a:off x="7425193" y="1800876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6214476-C750-4C29-B85D-98BED3F95B5F}"/>
              </a:ext>
            </a:extLst>
          </p:cNvPr>
          <p:cNvSpPr/>
          <p:nvPr/>
        </p:nvSpPr>
        <p:spPr>
          <a:xfrm>
            <a:off x="7425193" y="3002967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50570EE-13C2-453A-8F3C-234B8F9FED25}"/>
              </a:ext>
            </a:extLst>
          </p:cNvPr>
          <p:cNvSpPr/>
          <p:nvPr/>
        </p:nvSpPr>
        <p:spPr>
          <a:xfrm>
            <a:off x="7238999" y="1498916"/>
            <a:ext cx="745543" cy="217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DF69710-5F82-4DAF-A3C6-89347FD0A6BA}"/>
              </a:ext>
            </a:extLst>
          </p:cNvPr>
          <p:cNvCxnSpPr>
            <a:stCxn id="10" idx="6"/>
            <a:endCxn id="124" idx="2"/>
          </p:cNvCxnSpPr>
          <p:nvPr/>
        </p:nvCxnSpPr>
        <p:spPr>
          <a:xfrm>
            <a:off x="6555271" y="1782215"/>
            <a:ext cx="869922" cy="19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0D849BA-2B4A-465C-9341-43C354143DA9}"/>
              </a:ext>
            </a:extLst>
          </p:cNvPr>
          <p:cNvCxnSpPr>
            <a:stCxn id="12" idx="6"/>
            <a:endCxn id="125" idx="2"/>
          </p:cNvCxnSpPr>
          <p:nvPr/>
        </p:nvCxnSpPr>
        <p:spPr>
          <a:xfrm flipV="1">
            <a:off x="6555271" y="3182967"/>
            <a:ext cx="869922" cy="14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7116B03-6F65-487B-A43F-45D9084ADABB}"/>
              </a:ext>
            </a:extLst>
          </p:cNvPr>
          <p:cNvCxnSpPr>
            <a:cxnSpLocks/>
            <a:stCxn id="14" idx="2"/>
            <a:endCxn id="124" idx="6"/>
          </p:cNvCxnSpPr>
          <p:nvPr/>
        </p:nvCxnSpPr>
        <p:spPr>
          <a:xfrm flipH="1">
            <a:off x="7785193" y="1782214"/>
            <a:ext cx="850366" cy="19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C106B3A-BF39-47DF-B43E-FA87466AA720}"/>
              </a:ext>
            </a:extLst>
          </p:cNvPr>
          <p:cNvCxnSpPr>
            <a:stCxn id="16" idx="2"/>
            <a:endCxn id="125" idx="6"/>
          </p:cNvCxnSpPr>
          <p:nvPr/>
        </p:nvCxnSpPr>
        <p:spPr>
          <a:xfrm flipH="1" flipV="1">
            <a:off x="7785193" y="3182967"/>
            <a:ext cx="850365" cy="14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7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17B51C4-C056-41EA-8971-CB8242B2C2F6}"/>
              </a:ext>
            </a:extLst>
          </p:cNvPr>
          <p:cNvSpPr/>
          <p:nvPr/>
        </p:nvSpPr>
        <p:spPr>
          <a:xfrm>
            <a:off x="3366563" y="1297865"/>
            <a:ext cx="485775" cy="485775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4C12F7-D937-40A5-B2A8-7DD7E5D2A236}"/>
              </a:ext>
            </a:extLst>
          </p:cNvPr>
          <p:cNvSpPr/>
          <p:nvPr/>
        </p:nvSpPr>
        <p:spPr>
          <a:xfrm>
            <a:off x="4838177" y="699911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F71C6E-DD2E-47E3-BE97-5BE0FC2FBF66}"/>
              </a:ext>
            </a:extLst>
          </p:cNvPr>
          <p:cNvSpPr/>
          <p:nvPr/>
        </p:nvSpPr>
        <p:spPr>
          <a:xfrm>
            <a:off x="3366563" y="2314128"/>
            <a:ext cx="485775" cy="485775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36C0BD-C7AC-4AF8-AA69-AF30ACD24E7F}"/>
              </a:ext>
            </a:extLst>
          </p:cNvPr>
          <p:cNvSpPr/>
          <p:nvPr/>
        </p:nvSpPr>
        <p:spPr>
          <a:xfrm>
            <a:off x="3366563" y="3330391"/>
            <a:ext cx="485775" cy="485775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B3690B-58DC-42E8-91D6-5AD87A6C3E32}"/>
              </a:ext>
            </a:extLst>
          </p:cNvPr>
          <p:cNvSpPr/>
          <p:nvPr/>
        </p:nvSpPr>
        <p:spPr>
          <a:xfrm>
            <a:off x="4838178" y="1800876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3CA75A-CA6B-43E6-B27E-4A0AE7BE3153}"/>
              </a:ext>
            </a:extLst>
          </p:cNvPr>
          <p:cNvSpPr/>
          <p:nvPr/>
        </p:nvSpPr>
        <p:spPr>
          <a:xfrm>
            <a:off x="4838177" y="2901841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A8EA89E-CBBD-416A-B314-176DA05C043E}"/>
              </a:ext>
            </a:extLst>
          </p:cNvPr>
          <p:cNvSpPr/>
          <p:nvPr/>
        </p:nvSpPr>
        <p:spPr>
          <a:xfrm>
            <a:off x="6069496" y="1539327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9F9C44A-FA8B-4629-A030-36DC456D169A}"/>
              </a:ext>
            </a:extLst>
          </p:cNvPr>
          <p:cNvSpPr/>
          <p:nvPr/>
        </p:nvSpPr>
        <p:spPr>
          <a:xfrm>
            <a:off x="4838176" y="4002807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210D13-5DC9-4FDE-9489-5E9B4CD26964}"/>
              </a:ext>
            </a:extLst>
          </p:cNvPr>
          <p:cNvSpPr/>
          <p:nvPr/>
        </p:nvSpPr>
        <p:spPr>
          <a:xfrm>
            <a:off x="6069496" y="3082561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242E6A3-B311-4302-8449-656D20B1EA46}"/>
              </a:ext>
            </a:extLst>
          </p:cNvPr>
          <p:cNvSpPr/>
          <p:nvPr/>
        </p:nvSpPr>
        <p:spPr>
          <a:xfrm>
            <a:off x="8635559" y="1539326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6FA06F-5011-41AE-80B8-3BB9C30ED0B2}"/>
              </a:ext>
            </a:extLst>
          </p:cNvPr>
          <p:cNvSpPr/>
          <p:nvPr/>
        </p:nvSpPr>
        <p:spPr>
          <a:xfrm>
            <a:off x="8635558" y="3082561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E6EF92F-2F28-4A35-A4EC-35578C91ECCE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852338" y="942799"/>
            <a:ext cx="985839" cy="59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0D42ED-E742-476F-A92B-395711AF6977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3852338" y="942799"/>
            <a:ext cx="985839" cy="161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00433D-FE63-426F-AA27-684941DF84E1}"/>
              </a:ext>
            </a:extLst>
          </p:cNvPr>
          <p:cNvCxnSpPr>
            <a:stCxn id="7" idx="6"/>
            <a:endCxn id="5" idx="2"/>
          </p:cNvCxnSpPr>
          <p:nvPr/>
        </p:nvCxnSpPr>
        <p:spPr>
          <a:xfrm flipV="1">
            <a:off x="3852338" y="942799"/>
            <a:ext cx="985839" cy="26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A2FABA-8DD1-49E4-82DB-3DD92E2C3C8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852338" y="1540753"/>
            <a:ext cx="985840" cy="5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F9C0B4-C00B-42E0-8287-69C5CA0DA731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852338" y="2043764"/>
            <a:ext cx="985840" cy="5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41712AA-C81A-420F-A5C6-491B656E6F0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852338" y="2043764"/>
            <a:ext cx="985840" cy="152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3F8B87-AE14-4959-8F33-BC0EBF248D2E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852338" y="1540753"/>
            <a:ext cx="985839" cy="160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45029C-5DE0-4334-9C5E-F7C206DA4D5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852338" y="2557016"/>
            <a:ext cx="985839" cy="5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456E258-A88C-46E2-A989-AE2A5E667953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852338" y="3144729"/>
            <a:ext cx="985839" cy="4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B0B2C3B-E72B-45DC-BB59-7E4FDAEE7F3E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3852338" y="1540753"/>
            <a:ext cx="985838" cy="27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D6795A5-D50E-4E8F-9FE9-3EF3003A97D1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3852338" y="2557016"/>
            <a:ext cx="985838" cy="168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5D0D27-0143-4BC0-9706-83A45C865040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852338" y="3573279"/>
            <a:ext cx="985838" cy="67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12A179E-448A-405D-9D70-0F85DD20CAD9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323952" y="942799"/>
            <a:ext cx="745544" cy="83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FC02B5C-406D-4AA1-92FC-34B2BC10FA3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323953" y="1782215"/>
            <a:ext cx="745543" cy="26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49C7C73-5F88-4309-9C1E-4BCD0090022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5323952" y="1782215"/>
            <a:ext cx="745544" cy="136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50A88FA-37F6-465D-BDD2-68204E57656F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5323951" y="1782215"/>
            <a:ext cx="745545" cy="24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3521F27-2AE9-4E8A-BBAD-CC737D18181D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5323952" y="942799"/>
            <a:ext cx="745544" cy="23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11E49FE-F827-4E1F-B295-0CB1F9A0C04E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5323953" y="2043764"/>
            <a:ext cx="745543" cy="128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6036E-9CF7-47FE-ABC2-3696ED49F844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5323952" y="3144729"/>
            <a:ext cx="745544" cy="18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E5D6DEF-A789-4470-9E44-6BCF6AE354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5323951" y="3325449"/>
            <a:ext cx="745545" cy="92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3ECEBB9-C027-4268-B133-2E4703A00AD3}"/>
              </a:ext>
            </a:extLst>
          </p:cNvPr>
          <p:cNvSpPr txBox="1"/>
          <p:nvPr/>
        </p:nvSpPr>
        <p:spPr>
          <a:xfrm>
            <a:off x="3247294" y="5062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A6C8640-269D-465E-9440-941B1D42D21E}"/>
              </a:ext>
            </a:extLst>
          </p:cNvPr>
          <p:cNvSpPr txBox="1"/>
          <p:nvPr/>
        </p:nvSpPr>
        <p:spPr>
          <a:xfrm>
            <a:off x="4642481" y="5062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1DDC0FA-74F5-45F0-B0ED-8AAEB2E41EF9}"/>
              </a:ext>
            </a:extLst>
          </p:cNvPr>
          <p:cNvSpPr txBox="1"/>
          <p:nvPr/>
        </p:nvSpPr>
        <p:spPr>
          <a:xfrm>
            <a:off x="5873801" y="5062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EBA4D81-777D-4BF5-8BE0-E2B000C52DA9}"/>
              </a:ext>
            </a:extLst>
          </p:cNvPr>
          <p:cNvSpPr txBox="1"/>
          <p:nvPr/>
        </p:nvSpPr>
        <p:spPr>
          <a:xfrm>
            <a:off x="7332687" y="506233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B8E0AA7-6438-48CB-8277-3C03A9CC80BB}"/>
              </a:ext>
            </a:extLst>
          </p:cNvPr>
          <p:cNvSpPr txBox="1"/>
          <p:nvPr/>
        </p:nvSpPr>
        <p:spPr>
          <a:xfrm>
            <a:off x="8567335" y="5047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真实标签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3F0E66E0-7FE4-4F34-B02A-197458F47F0E}"/>
              </a:ext>
            </a:extLst>
          </p:cNvPr>
          <p:cNvSpPr/>
          <p:nvPr/>
        </p:nvSpPr>
        <p:spPr>
          <a:xfrm>
            <a:off x="7425193" y="1800876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6214476-C750-4C29-B85D-98BED3F95B5F}"/>
              </a:ext>
            </a:extLst>
          </p:cNvPr>
          <p:cNvSpPr/>
          <p:nvPr/>
        </p:nvSpPr>
        <p:spPr>
          <a:xfrm>
            <a:off x="7425193" y="3002967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50570EE-13C2-453A-8F3C-234B8F9FED25}"/>
              </a:ext>
            </a:extLst>
          </p:cNvPr>
          <p:cNvSpPr/>
          <p:nvPr/>
        </p:nvSpPr>
        <p:spPr>
          <a:xfrm>
            <a:off x="7238999" y="1498916"/>
            <a:ext cx="745543" cy="217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DF69710-5F82-4DAF-A3C6-89347FD0A6BA}"/>
              </a:ext>
            </a:extLst>
          </p:cNvPr>
          <p:cNvCxnSpPr>
            <a:stCxn id="10" idx="6"/>
            <a:endCxn id="124" idx="2"/>
          </p:cNvCxnSpPr>
          <p:nvPr/>
        </p:nvCxnSpPr>
        <p:spPr>
          <a:xfrm>
            <a:off x="6555271" y="1782215"/>
            <a:ext cx="869922" cy="19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0D849BA-2B4A-465C-9341-43C354143DA9}"/>
              </a:ext>
            </a:extLst>
          </p:cNvPr>
          <p:cNvCxnSpPr>
            <a:stCxn id="12" idx="6"/>
            <a:endCxn id="125" idx="2"/>
          </p:cNvCxnSpPr>
          <p:nvPr/>
        </p:nvCxnSpPr>
        <p:spPr>
          <a:xfrm flipV="1">
            <a:off x="6555271" y="3182967"/>
            <a:ext cx="869922" cy="14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7116B03-6F65-487B-A43F-45D9084ADABB}"/>
              </a:ext>
            </a:extLst>
          </p:cNvPr>
          <p:cNvCxnSpPr>
            <a:cxnSpLocks/>
            <a:stCxn id="14" idx="2"/>
            <a:endCxn id="124" idx="6"/>
          </p:cNvCxnSpPr>
          <p:nvPr/>
        </p:nvCxnSpPr>
        <p:spPr>
          <a:xfrm flipH="1">
            <a:off x="7785193" y="1782214"/>
            <a:ext cx="850366" cy="19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C106B3A-BF39-47DF-B43E-FA87466AA720}"/>
              </a:ext>
            </a:extLst>
          </p:cNvPr>
          <p:cNvCxnSpPr>
            <a:stCxn id="16" idx="2"/>
            <a:endCxn id="125" idx="6"/>
          </p:cNvCxnSpPr>
          <p:nvPr/>
        </p:nvCxnSpPr>
        <p:spPr>
          <a:xfrm flipH="1" flipV="1">
            <a:off x="7785193" y="3182967"/>
            <a:ext cx="850365" cy="14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17B51C4-C056-41EA-8971-CB8242B2C2F6}"/>
              </a:ext>
            </a:extLst>
          </p:cNvPr>
          <p:cNvSpPr/>
          <p:nvPr/>
        </p:nvSpPr>
        <p:spPr>
          <a:xfrm>
            <a:off x="3489626" y="926804"/>
            <a:ext cx="485775" cy="485775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4C12F7-D937-40A5-B2A8-7DD7E5D2A236}"/>
              </a:ext>
            </a:extLst>
          </p:cNvPr>
          <p:cNvSpPr/>
          <p:nvPr/>
        </p:nvSpPr>
        <p:spPr>
          <a:xfrm>
            <a:off x="4961240" y="328850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F71C6E-DD2E-47E3-BE97-5BE0FC2FBF66}"/>
              </a:ext>
            </a:extLst>
          </p:cNvPr>
          <p:cNvSpPr/>
          <p:nvPr/>
        </p:nvSpPr>
        <p:spPr>
          <a:xfrm>
            <a:off x="3489626" y="1943067"/>
            <a:ext cx="485775" cy="485775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36C0BD-C7AC-4AF8-AA69-AF30ACD24E7F}"/>
              </a:ext>
            </a:extLst>
          </p:cNvPr>
          <p:cNvSpPr/>
          <p:nvPr/>
        </p:nvSpPr>
        <p:spPr>
          <a:xfrm>
            <a:off x="3489626" y="2959330"/>
            <a:ext cx="485775" cy="485775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B3690B-58DC-42E8-91D6-5AD87A6C3E32}"/>
              </a:ext>
            </a:extLst>
          </p:cNvPr>
          <p:cNvSpPr/>
          <p:nvPr/>
        </p:nvSpPr>
        <p:spPr>
          <a:xfrm>
            <a:off x="4961241" y="1429815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3CA75A-CA6B-43E6-B27E-4A0AE7BE3153}"/>
              </a:ext>
            </a:extLst>
          </p:cNvPr>
          <p:cNvSpPr/>
          <p:nvPr/>
        </p:nvSpPr>
        <p:spPr>
          <a:xfrm>
            <a:off x="4961240" y="2530780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9F9C44A-FA8B-4629-A030-36DC456D169A}"/>
              </a:ext>
            </a:extLst>
          </p:cNvPr>
          <p:cNvSpPr/>
          <p:nvPr/>
        </p:nvSpPr>
        <p:spPr>
          <a:xfrm>
            <a:off x="4961239" y="3631746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BEA8CAE-EF8B-4818-BFFA-46B3F89D18CE}"/>
              </a:ext>
            </a:extLst>
          </p:cNvPr>
          <p:cNvSpPr/>
          <p:nvPr/>
        </p:nvSpPr>
        <p:spPr>
          <a:xfrm>
            <a:off x="6259210" y="1935639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242E6A3-B311-4302-8449-656D20B1EA46}"/>
              </a:ext>
            </a:extLst>
          </p:cNvPr>
          <p:cNvSpPr/>
          <p:nvPr/>
        </p:nvSpPr>
        <p:spPr>
          <a:xfrm>
            <a:off x="7557179" y="1935638"/>
            <a:ext cx="48577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E6EF92F-2F28-4A35-A4EC-35578C91ECCE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975401" y="571738"/>
            <a:ext cx="985839" cy="59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0D42ED-E742-476F-A92B-395711AF6977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3975401" y="571738"/>
            <a:ext cx="985839" cy="161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00433D-FE63-426F-AA27-684941DF84E1}"/>
              </a:ext>
            </a:extLst>
          </p:cNvPr>
          <p:cNvCxnSpPr>
            <a:stCxn id="7" idx="6"/>
            <a:endCxn id="5" idx="2"/>
          </p:cNvCxnSpPr>
          <p:nvPr/>
        </p:nvCxnSpPr>
        <p:spPr>
          <a:xfrm flipV="1">
            <a:off x="3975401" y="571738"/>
            <a:ext cx="985839" cy="26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A2FABA-8DD1-49E4-82DB-3DD92E2C3C8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975401" y="1169692"/>
            <a:ext cx="985840" cy="5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F9C0B4-C00B-42E0-8287-69C5CA0DA73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975401" y="1672703"/>
            <a:ext cx="985840" cy="5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41712AA-C81A-420F-A5C6-491B656E6F0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75401" y="1672703"/>
            <a:ext cx="985840" cy="152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3F8B87-AE14-4959-8F33-BC0EBF248D2E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975401" y="1169692"/>
            <a:ext cx="985839" cy="160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45029C-5DE0-4334-9C5E-F7C206DA4D5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75401" y="2185955"/>
            <a:ext cx="985839" cy="5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456E258-A88C-46E2-A989-AE2A5E66795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975401" y="2773668"/>
            <a:ext cx="985839" cy="4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B0B2C3B-E72B-45DC-BB59-7E4FDAEE7F3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975401" y="1169692"/>
            <a:ext cx="985838" cy="27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D6795A5-D50E-4E8F-9FE9-3EF3003A97D1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975401" y="2185955"/>
            <a:ext cx="985838" cy="168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5D0D27-0143-4BC0-9706-83A45C86504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3975401" y="3202218"/>
            <a:ext cx="985838" cy="67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9DB9F69-FFF2-46FB-9896-7D7EF98BA66C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5447015" y="571738"/>
            <a:ext cx="812195" cy="160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3DFD11-BBB7-465B-9A63-1CD5023352E6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5447016" y="1672703"/>
            <a:ext cx="812194" cy="50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D954C2-1E84-428A-9563-844C1F21CF97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5447015" y="2178527"/>
            <a:ext cx="812195" cy="59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1CF6548-E1BE-4EA6-BF51-3C20047153F6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5447014" y="2178527"/>
            <a:ext cx="812196" cy="169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A87DD666-A086-4CA9-8B4A-B22337B2105D}"/>
              </a:ext>
            </a:extLst>
          </p:cNvPr>
          <p:cNvSpPr/>
          <p:nvPr/>
        </p:nvSpPr>
        <p:spPr>
          <a:xfrm>
            <a:off x="8831131" y="1943066"/>
            <a:ext cx="485775" cy="4857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7CF8B9C-6539-4A53-BE2F-7F87E9138AC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6744985" y="2178526"/>
            <a:ext cx="812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0290278-F2DC-4B5D-8DB1-2FA602C7E7A1}"/>
              </a:ext>
            </a:extLst>
          </p:cNvPr>
          <p:cNvCxnSpPr>
            <a:stCxn id="50" idx="2"/>
            <a:endCxn id="14" idx="6"/>
          </p:cNvCxnSpPr>
          <p:nvPr/>
        </p:nvCxnSpPr>
        <p:spPr>
          <a:xfrm flipH="1" flipV="1">
            <a:off x="8042954" y="2178526"/>
            <a:ext cx="788177" cy="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6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17B51C4-C056-41EA-8971-CB8242B2C2F6}"/>
              </a:ext>
            </a:extLst>
          </p:cNvPr>
          <p:cNvSpPr/>
          <p:nvPr/>
        </p:nvSpPr>
        <p:spPr>
          <a:xfrm>
            <a:off x="3915579" y="1542226"/>
            <a:ext cx="485775" cy="4857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4C12F7-D937-40A5-B2A8-7DD7E5D2A236}"/>
              </a:ext>
            </a:extLst>
          </p:cNvPr>
          <p:cNvSpPr/>
          <p:nvPr/>
        </p:nvSpPr>
        <p:spPr>
          <a:xfrm>
            <a:off x="5451571" y="1534799"/>
            <a:ext cx="485775" cy="48577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F71C6E-DD2E-47E3-BE97-5BE0FC2FBF66}"/>
              </a:ext>
            </a:extLst>
          </p:cNvPr>
          <p:cNvSpPr/>
          <p:nvPr/>
        </p:nvSpPr>
        <p:spPr>
          <a:xfrm>
            <a:off x="3915579" y="2558489"/>
            <a:ext cx="485775" cy="4857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BEA8CAE-EF8B-4818-BFFA-46B3F89D18CE}"/>
              </a:ext>
            </a:extLst>
          </p:cNvPr>
          <p:cNvSpPr/>
          <p:nvPr/>
        </p:nvSpPr>
        <p:spPr>
          <a:xfrm>
            <a:off x="6923185" y="1534799"/>
            <a:ext cx="485775" cy="485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242E6A3-B311-4302-8449-656D20B1EA46}"/>
              </a:ext>
            </a:extLst>
          </p:cNvPr>
          <p:cNvSpPr/>
          <p:nvPr/>
        </p:nvSpPr>
        <p:spPr>
          <a:xfrm>
            <a:off x="8221154" y="1534798"/>
            <a:ext cx="485775" cy="485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E6EF92F-2F28-4A35-A4EC-35578C91ECCE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401354" y="1777687"/>
            <a:ext cx="1050217" cy="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0D42ED-E742-476F-A92B-395711AF6977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4401354" y="1777687"/>
            <a:ext cx="1050217" cy="102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9DB9F69-FFF2-46FB-9896-7D7EF98BA66C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5937346" y="1777687"/>
            <a:ext cx="985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7CF8B9C-6539-4A53-BE2F-7F87E9138AC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7408960" y="1777686"/>
            <a:ext cx="812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0290278-F2DC-4B5D-8DB1-2FA602C7E7A1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8706929" y="1777686"/>
            <a:ext cx="788177" cy="742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8214F99-4610-45EF-8F3D-3962980214CB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2729948" y="1785113"/>
            <a:ext cx="1185631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FE78001-15DF-4E8F-9D54-368CEE7B96F9}"/>
              </a:ext>
            </a:extLst>
          </p:cNvPr>
          <p:cNvCxnSpPr>
            <a:stCxn id="4" idx="2"/>
          </p:cNvCxnSpPr>
          <p:nvPr/>
        </p:nvCxnSpPr>
        <p:spPr>
          <a:xfrm flipH="1">
            <a:off x="2765466" y="1785114"/>
            <a:ext cx="1150113" cy="629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3461D7-9433-41C9-B9A0-66D55EE82A34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2765466" y="2797663"/>
            <a:ext cx="1150113" cy="37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ECD79CC-D010-4FEF-92E0-576C12E1CF9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765466" y="2801377"/>
            <a:ext cx="1150113" cy="62586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FF178EE-7412-43EA-934C-976314FC70F3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>
            <a:off x="4507784" y="2240563"/>
            <a:ext cx="1406665" cy="966686"/>
          </a:xfrm>
          <a:prstGeom prst="bentConnector3">
            <a:avLst>
              <a:gd name="adj1" fmla="val 9898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4A2FB65-E1C7-4D6E-A786-1FDD7681AA3B}"/>
              </a:ext>
            </a:extLst>
          </p:cNvPr>
          <p:cNvSpPr txBox="1"/>
          <p:nvPr/>
        </p:nvSpPr>
        <p:spPr>
          <a:xfrm>
            <a:off x="3041662" y="1343142"/>
            <a:ext cx="323763" cy="3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A8B39C-E9B5-4226-BDA0-4726B8764D38}"/>
              </a:ext>
            </a:extLst>
          </p:cNvPr>
          <p:cNvSpPr txBox="1"/>
          <p:nvPr/>
        </p:nvSpPr>
        <p:spPr>
          <a:xfrm>
            <a:off x="3040068" y="2414688"/>
            <a:ext cx="323763" cy="3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F7F734-CEE2-40EC-AA53-56904119DF80}"/>
              </a:ext>
            </a:extLst>
          </p:cNvPr>
          <p:cNvSpPr txBox="1"/>
          <p:nvPr/>
        </p:nvSpPr>
        <p:spPr>
          <a:xfrm>
            <a:off x="2803639" y="1807689"/>
            <a:ext cx="323763" cy="3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A5D95D4-61BA-42D9-84CC-9A7BC75A1452}"/>
              </a:ext>
            </a:extLst>
          </p:cNvPr>
          <p:cNvSpPr txBox="1"/>
          <p:nvPr/>
        </p:nvSpPr>
        <p:spPr>
          <a:xfrm>
            <a:off x="2883506" y="2931210"/>
            <a:ext cx="323763" cy="3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37515CD-0DCA-4778-9AFD-39A604C6018A}"/>
              </a:ext>
            </a:extLst>
          </p:cNvPr>
          <p:cNvSpPr txBox="1"/>
          <p:nvPr/>
        </p:nvSpPr>
        <p:spPr>
          <a:xfrm>
            <a:off x="4702683" y="134314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wx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CD27A37-3A03-4945-B8DA-25BB5EA4DA64}"/>
              </a:ext>
            </a:extLst>
          </p:cNvPr>
          <p:cNvSpPr txBox="1"/>
          <p:nvPr/>
        </p:nvSpPr>
        <p:spPr>
          <a:xfrm>
            <a:off x="4472968" y="194793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wx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02C4D4B-DF0C-4DBA-A296-90CCD9166111}"/>
              </a:ext>
            </a:extLst>
          </p:cNvPr>
          <p:cNvSpPr txBox="1"/>
          <p:nvPr/>
        </p:nvSpPr>
        <p:spPr>
          <a:xfrm>
            <a:off x="5052258" y="2936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772A670-619D-4E8E-A0FB-C1FE216859C2}"/>
              </a:ext>
            </a:extLst>
          </p:cNvPr>
          <p:cNvSpPr txBox="1"/>
          <p:nvPr/>
        </p:nvSpPr>
        <p:spPr>
          <a:xfrm>
            <a:off x="6306111" y="14157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E1F362-8A8E-4029-A84D-2957791F4DCB}"/>
              </a:ext>
            </a:extLst>
          </p:cNvPr>
          <p:cNvSpPr txBox="1"/>
          <p:nvPr/>
        </p:nvSpPr>
        <p:spPr>
          <a:xfrm>
            <a:off x="7657014" y="136744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4AF6F2D-1C9D-44ED-9A6A-1F529ED399CB}"/>
              </a:ext>
            </a:extLst>
          </p:cNvPr>
          <p:cNvCxnSpPr>
            <a:cxnSpLocks/>
            <a:stCxn id="14" idx="4"/>
          </p:cNvCxnSpPr>
          <p:nvPr/>
        </p:nvCxnSpPr>
        <p:spPr>
          <a:xfrm rot="5400000">
            <a:off x="7245177" y="2208374"/>
            <a:ext cx="1406666" cy="1031065"/>
          </a:xfrm>
          <a:prstGeom prst="bentConnector3">
            <a:avLst>
              <a:gd name="adj1" fmla="val 9993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70C6613-7764-4771-8493-74208746786D}"/>
              </a:ext>
            </a:extLst>
          </p:cNvPr>
          <p:cNvSpPr txBox="1"/>
          <p:nvPr/>
        </p:nvSpPr>
        <p:spPr>
          <a:xfrm>
            <a:off x="7659858" y="30140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2FD47B-0AEC-48C6-B94A-E21D9593A9DC}"/>
              </a:ext>
            </a:extLst>
          </p:cNvPr>
          <p:cNvSpPr txBox="1"/>
          <p:nvPr/>
        </p:nvSpPr>
        <p:spPr>
          <a:xfrm>
            <a:off x="9004304" y="137345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22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7191</dc:creator>
  <cp:lastModifiedBy>7191</cp:lastModifiedBy>
  <cp:revision>7</cp:revision>
  <dcterms:created xsi:type="dcterms:W3CDTF">2021-06-22T10:32:53Z</dcterms:created>
  <dcterms:modified xsi:type="dcterms:W3CDTF">2021-06-28T09:23:03Z</dcterms:modified>
</cp:coreProperties>
</file>