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Norway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Europe</c:v>
                  </c:pt>
                </c:lvl>
              </c:multiLvlStrCache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148</c:v>
                </c:pt>
                <c:pt idx="1">
                  <c:v>133</c:v>
                </c:pt>
                <c:pt idx="2">
                  <c:v>124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Europe</c:v>
                  </c:pt>
                </c:lvl>
              </c:multiLvlStrCache>
            </c:multiLvl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102</c:v>
                </c:pt>
                <c:pt idx="1">
                  <c:v>98</c:v>
                </c:pt>
                <c:pt idx="2">
                  <c:v>65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rgbClr val="9BBB5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North America</c:v>
                  </c:pt>
                </c:lvl>
              </c:multiLvlStrCache>
            </c:multiLvl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113</c:v>
                </c:pt>
                <c:pt idx="1">
                  <c:v>122</c:v>
                </c:pt>
                <c:pt idx="2">
                  <c:v>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rgbClr val="8064A2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North America</c:v>
                  </c:pt>
                </c:lvl>
              </c:multiLvlStrCache>
            </c:multiLvl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77</c:v>
                </c:pt>
                <c:pt idx="1">
                  <c:v>72</c:v>
                </c:pt>
                <c:pt idx="2">
                  <c:v>80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Norway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Europe</c:v>
                  </c:pt>
                </c:lvl>
              </c:multiLvlStrCache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148</c:v>
                </c:pt>
                <c:pt idx="1">
                  <c:v>133</c:v>
                </c:pt>
                <c:pt idx="2">
                  <c:v>124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Europe</c:v>
                  </c:pt>
                </c:lvl>
              </c:multiLvlStrCache>
            </c:multiLvl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102</c:v>
                </c:pt>
                <c:pt idx="1">
                  <c:v>98</c:v>
                </c:pt>
                <c:pt idx="2">
                  <c:v>65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rgbClr val="9BBB5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North America</c:v>
                  </c:pt>
                </c:lvl>
              </c:multiLvlStrCache>
            </c:multiLvl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113</c:v>
                </c:pt>
                <c:pt idx="1">
                  <c:v>122</c:v>
                </c:pt>
                <c:pt idx="2">
                  <c:v>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rgbClr val="8064A2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North America</c:v>
                  </c:pt>
                </c:lvl>
              </c:multiLvlStrCache>
            </c:multiLvl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77</c:v>
                </c:pt>
                <c:pt idx="1">
                  <c:v>72</c:v>
                </c:pt>
                <c:pt idx="2">
                  <c:v>80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3E3F3"/>
          </a:solidFill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600" dirty="0">
                <a:solidFill>
                  <a:srgbClr val="FFFFFF"/>
                </a:solidFill>
              </a:rPr>
              <a:t>Lorem Ipsum is simply dummy text of the printing and typesetting industry. Lorem Ipsum has been the industry's standard dummy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3E3F3"/>
          </a:solidFill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600" dirty="0">
                <a:solidFill>
                  <a:srgbClr val="FFFFFF"/>
                </a:solidFill>
              </a:rPr>
              <a:t>Lorem Ipsum is simply dummy text of the printing and typesetting industry. Lorem Ipsum has been the industry's standard dummy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457200" y="457200"/>
          <a:ext cx="82296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457200" y="457200"/>
          <a:ext cx="82296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2024-01-22T05:01:23Z</dcterms:created>
  <dcterms:modified xsi:type="dcterms:W3CDTF">2024-01-22T05:01:23Z</dcterms:modified>
</cp:coreProperties>
</file>