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080AC-2500-4964-BDD5-346365548A69}" v="1" dt="2019-12-16T16:11:3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ughes" userId="47e928301a5f51ca" providerId="LiveId" clId="{0A2080AC-2500-4964-BDD5-346365548A69}"/>
    <pc:docChg chg="custSel modSld">
      <pc:chgData name="James Hughes" userId="47e928301a5f51ca" providerId="LiveId" clId="{0A2080AC-2500-4964-BDD5-346365548A69}" dt="2019-12-16T16:11:43.963" v="23" actId="313"/>
      <pc:docMkLst>
        <pc:docMk/>
      </pc:docMkLst>
      <pc:sldChg chg="modSp">
        <pc:chgData name="James Hughes" userId="47e928301a5f51ca" providerId="LiveId" clId="{0A2080AC-2500-4964-BDD5-346365548A69}" dt="2019-12-16T16:11:43.963" v="23" actId="313"/>
        <pc:sldMkLst>
          <pc:docMk/>
          <pc:sldMk cId="1622365855" sldId="256"/>
        </pc:sldMkLst>
        <pc:spChg chg="mod">
          <ac:chgData name="James Hughes" userId="47e928301a5f51ca" providerId="LiveId" clId="{0A2080AC-2500-4964-BDD5-346365548A69}" dt="2019-12-16T16:11:43.963" v="23" actId="313"/>
          <ac:spMkLst>
            <pc:docMk/>
            <pc:sldMk cId="1622365855" sldId="256"/>
            <ac:spMk id="3" creationId="{F7CA2E41-0A41-4B28-AFAE-10393A26EB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8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028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46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9718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03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872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1280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21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622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74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69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2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852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000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76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142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137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ughes135/Interim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C9A46-A8B5-42E8-8848-4F7A537C8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IE" sz="6000" dirty="0">
                <a:solidFill>
                  <a:schemeClr val="tx2"/>
                </a:solidFill>
              </a:rPr>
              <a:t>AI,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2E41-0A41-4B28-AFAE-10393A26E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 fontScale="62500" lnSpcReduction="20000"/>
          </a:bodyPr>
          <a:lstStyle/>
          <a:p>
            <a:r>
              <a:rPr lang="en-IE" dirty="0">
                <a:solidFill>
                  <a:schemeClr val="tx1">
                    <a:alpha val="80000"/>
                  </a:schemeClr>
                </a:solidFill>
              </a:rPr>
              <a:t>Interim Demo </a:t>
            </a:r>
          </a:p>
          <a:p>
            <a:r>
              <a:rPr lang="en-IE" dirty="0">
                <a:solidFill>
                  <a:schemeClr val="tx1">
                    <a:alpha val="80000"/>
                  </a:schemeClr>
                </a:solidFill>
              </a:rPr>
              <a:t>James Hughes</a:t>
            </a:r>
          </a:p>
          <a:p>
            <a:r>
              <a:rPr lang="en-IE" dirty="0">
                <a:solidFill>
                  <a:schemeClr val="tx1">
                    <a:alpha val="80000"/>
                  </a:schemeClr>
                </a:solidFill>
              </a:rPr>
              <a:t>C16379261</a:t>
            </a:r>
          </a:p>
          <a:p>
            <a:r>
              <a:rPr lang="en-IE" dirty="0">
                <a:solidFill>
                  <a:schemeClr val="tx1">
                    <a:alpha val="80000"/>
                  </a:schemeClr>
                </a:solidFill>
              </a:rPr>
              <a:t>GitHub repo: </a:t>
            </a:r>
            <a:r>
              <a:rPr lang="en-IE" dirty="0">
                <a:hlinkClick r:id="rId2"/>
              </a:rPr>
              <a:t>https://github.com/JHughes135/InterimDemo</a:t>
            </a:r>
            <a:endParaRPr lang="en-IE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65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Interim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Game developed with Unity Engine</a:t>
            </a:r>
          </a:p>
          <a:p>
            <a:r>
              <a:rPr lang="en-IE" dirty="0"/>
              <a:t>Player controlled human</a:t>
            </a:r>
          </a:p>
          <a:p>
            <a:r>
              <a:rPr lang="en-IE" dirty="0"/>
              <a:t>City environment</a:t>
            </a:r>
          </a:p>
        </p:txBody>
      </p:sp>
    </p:spTree>
    <p:extLst>
      <p:ext uri="{BB962C8B-B14F-4D97-AF65-F5344CB8AC3E}">
        <p14:creationId xmlns:p14="http://schemas.microsoft.com/office/powerpoint/2010/main" val="42857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Player controlled Human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User controlled</a:t>
            </a:r>
          </a:p>
          <a:p>
            <a:r>
              <a:rPr lang="en-IE" dirty="0"/>
              <a:t>Used to explore environment</a:t>
            </a:r>
          </a:p>
          <a:p>
            <a:r>
              <a:rPr lang="en-IE" dirty="0"/>
              <a:t>Will not fly in final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E6405-BD79-49D3-81BF-12056D29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137" y="2499064"/>
            <a:ext cx="17430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City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Procedurally Generated</a:t>
            </a:r>
          </a:p>
          <a:p>
            <a:pPr lvl="1"/>
            <a:r>
              <a:rPr lang="en-IE" dirty="0"/>
              <a:t>Grid is generated </a:t>
            </a:r>
          </a:p>
          <a:p>
            <a:pPr lvl="1"/>
            <a:r>
              <a:rPr lang="en-IE" dirty="0"/>
              <a:t>Random number generated using Perlin noise</a:t>
            </a:r>
          </a:p>
          <a:p>
            <a:pPr marL="457200" lvl="1" indent="0">
              <a:buNone/>
            </a:pPr>
            <a:r>
              <a:rPr lang="en-IE" dirty="0"/>
              <a:t> assigned to each grid</a:t>
            </a:r>
          </a:p>
          <a:p>
            <a:pPr lvl="1"/>
            <a:r>
              <a:rPr lang="en-IE" dirty="0"/>
              <a:t>Streets laid out</a:t>
            </a:r>
          </a:p>
          <a:p>
            <a:pPr lvl="1"/>
            <a:r>
              <a:rPr lang="en-IE" dirty="0"/>
              <a:t>Random number decides which building </a:t>
            </a:r>
          </a:p>
          <a:p>
            <a:pPr marL="457200" lvl="1" indent="0">
              <a:buNone/>
            </a:pPr>
            <a:r>
              <a:rPr lang="en-IE" dirty="0"/>
              <a:t>is placed</a:t>
            </a:r>
          </a:p>
          <a:p>
            <a:r>
              <a:rPr lang="en-IE" dirty="0"/>
              <a:t>3 different types of buildings</a:t>
            </a:r>
          </a:p>
          <a:p>
            <a:r>
              <a:rPr lang="en-IE" dirty="0"/>
              <a:t>Grassy areas</a:t>
            </a:r>
          </a:p>
          <a:p>
            <a:r>
              <a:rPr lang="en-IE" dirty="0"/>
              <a:t>Streetlights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87366-FC00-41C4-96A0-7D835294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21" y="2303939"/>
            <a:ext cx="5637582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4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Final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AI self driving car</a:t>
            </a:r>
          </a:p>
          <a:p>
            <a:r>
              <a:rPr lang="en-IE" dirty="0"/>
              <a:t>Player</a:t>
            </a:r>
          </a:p>
          <a:p>
            <a:r>
              <a:rPr lang="en-IE" dirty="0"/>
              <a:t>City environment</a:t>
            </a:r>
          </a:p>
          <a:p>
            <a:r>
              <a:rPr lang="en-IE" dirty="0"/>
              <a:t>Player will have to navigate environment to reach goal while completing objectives and avoiding AI cars</a:t>
            </a:r>
          </a:p>
        </p:txBody>
      </p:sp>
    </p:spTree>
    <p:extLst>
      <p:ext uri="{BB962C8B-B14F-4D97-AF65-F5344CB8AC3E}">
        <p14:creationId xmlns:p14="http://schemas.microsoft.com/office/powerpoint/2010/main" val="330126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Future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Add AI self driving car</a:t>
            </a:r>
          </a:p>
          <a:p>
            <a:pPr lvl="1"/>
            <a:r>
              <a:rPr lang="en-IE" dirty="0"/>
              <a:t>Unity NavMesh</a:t>
            </a:r>
          </a:p>
          <a:p>
            <a:pPr lvl="1"/>
            <a:r>
              <a:rPr lang="en-IE" dirty="0"/>
              <a:t>Scripts</a:t>
            </a:r>
          </a:p>
          <a:p>
            <a:r>
              <a:rPr lang="en-IE" dirty="0"/>
              <a:t>Add game aspects </a:t>
            </a:r>
          </a:p>
          <a:p>
            <a:pPr lvl="1"/>
            <a:r>
              <a:rPr lang="en-IE" dirty="0"/>
              <a:t>Objectives for player to complete</a:t>
            </a:r>
          </a:p>
          <a:p>
            <a:pPr lvl="1"/>
            <a:r>
              <a:rPr lang="en-IE" dirty="0"/>
              <a:t>Goal</a:t>
            </a:r>
          </a:p>
          <a:p>
            <a:r>
              <a:rPr lang="en-IE" dirty="0"/>
              <a:t>Add textures to buildings and objects</a:t>
            </a:r>
          </a:p>
          <a:p>
            <a:pPr lvl="1"/>
            <a:r>
              <a:rPr lang="en-IE" dirty="0"/>
              <a:t>Will create with blender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873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Why did I choose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Always been interested in games</a:t>
            </a:r>
          </a:p>
          <a:p>
            <a:r>
              <a:rPr lang="en-IE" dirty="0"/>
              <a:t>Wanted to enjoy working on my project</a:t>
            </a:r>
          </a:p>
          <a:p>
            <a:r>
              <a:rPr lang="en-IE" dirty="0"/>
              <a:t>Interested in AI</a:t>
            </a:r>
          </a:p>
        </p:txBody>
      </p:sp>
    </p:spTree>
    <p:extLst>
      <p:ext uri="{BB962C8B-B14F-4D97-AF65-F5344CB8AC3E}">
        <p14:creationId xmlns:p14="http://schemas.microsoft.com/office/powerpoint/2010/main" val="269449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en-I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78864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AI, Robot</vt:lpstr>
      <vt:lpstr>Interim Prototype</vt:lpstr>
      <vt:lpstr>Player controlled Human</vt:lpstr>
      <vt:lpstr>City Environment</vt:lpstr>
      <vt:lpstr>Final Game</vt:lpstr>
      <vt:lpstr>Future Requirements</vt:lpstr>
      <vt:lpstr>Why did I choose this project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Robot</dc:title>
  <dc:creator>James Hughes</dc:creator>
  <cp:lastModifiedBy>James Hughes</cp:lastModifiedBy>
  <cp:revision>7</cp:revision>
  <dcterms:created xsi:type="dcterms:W3CDTF">2019-12-16T14:50:15Z</dcterms:created>
  <dcterms:modified xsi:type="dcterms:W3CDTF">2019-12-16T16:11:44Z</dcterms:modified>
</cp:coreProperties>
</file>