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A129-94DC-D73A-905B-A673EE08E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F2F5F-EE2B-FE5E-5312-C27D9C752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59E42-87DD-F649-6562-23B7214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72E8-A0B3-2E8D-6C16-45B6135A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F8C7-228E-56B8-2284-F4FD15D5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ADCE-8728-1721-07E5-F3281EA9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94839-6446-23FD-9A26-CF86C76AF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99C0-C1AA-9C1B-A977-3A238904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EB3B-447A-4E91-41C4-BEE596EE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71D8-3909-8BF3-27C2-762867CB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4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E3D9F-9FDC-49FD-D578-055ADC8BF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EBBB4-0F2E-2CCA-9B95-18D99B85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085E9-D2E1-57ED-E204-42DFE7C5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55BCC-3705-EA17-21DC-A354551A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3CF0-D67A-09D4-7889-A42A63B1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1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57C9-18BF-46E6-572C-311A5D6C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1715-6EB4-2B2D-E974-278AD960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9F8FD-1BF7-2554-7B62-3567500C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3FBC-CEA3-68FB-77F7-1163E0AF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D47E-506D-F661-6046-7BBBE867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6873-8C7A-A15F-EBD3-6F92EA696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74876-EA22-256A-0130-7FC6A4149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736B0-4100-D836-F9CB-C1C48CEA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C261-F94F-E93B-EC96-7810E5B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205C-5D43-07F0-733D-1F550FE4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A339-2ABE-6E85-1D99-51806011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CD1C-FAE4-BE7C-79C1-0064D1480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B3C8-2602-77AA-4AB1-87898BC3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AC35-A7DA-9E8A-2299-40BE668D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45D0-B6AF-6868-F5AE-F7641139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088B0-C823-D747-2AFC-F5966CE0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3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E6C6-85CB-17D1-55BD-E9B5ADCF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BD9C9-AA57-2DD5-A8B1-84F9EDA3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C4172-52A1-DCF3-E120-D447A309C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AB4AB-22A4-4D90-B809-2A668370F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68D2B-0FFA-52F7-7EAD-B965787C8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0C5E2-E660-5FE6-C4C0-A1FE78C7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88F2C-AF89-8279-BF76-DE769FB4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EF94-B4D1-BF47-EF8D-1D9CFA67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2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A366-48A8-197F-8971-D6C21BF7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20C74-F838-686B-AA04-390BF603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8FDC-8067-553E-3E74-3FCDEBA9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DC67D-6711-CC36-0968-55D541C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8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51186-2ED4-E64C-5454-1951EAA7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992D8-A1E3-6C39-0CC7-92476759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E342-6C58-21D2-5847-FF1690ED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0646-B11F-B411-57AF-0AB6AE4E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44294-E86D-BEE8-52DB-90CEB2908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7DF82-FFAC-CE7A-23CC-7B97E8136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94304-B7D9-B892-55DB-91736472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752F4-DF09-AA16-AF12-6B644638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FFD40-D050-ABA6-F720-21C38B76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7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C3C6-E0A5-3005-771C-C219B966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47C0C6-D530-5D64-7149-4B01EBC44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A3936-54C5-3E8B-34B7-5BDBB42F8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14D7C-4CFD-8891-1AC3-80775949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EBD2-EB8E-2B70-0B08-88FA393B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98B22-0C09-678F-5BA0-88837684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AFF62-67DD-6008-4F1C-C07726B9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A52B6-8230-3289-FED6-4131A474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97F2-EABF-AD33-3795-CCDF10606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4BB91-58E5-4955-A7C3-F2A95D965F85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9E03-4AA9-1F6C-6D5C-7A89CC8DD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8C04-05A4-C3C0-A704-23824EB29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5CE19-3A61-4F49-91AD-C1F8C6F92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Hjopp47vv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3DDC-6B99-E28F-A4C5-CFC5698AC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ANSYS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F0959-8020-476B-A868-E6AD4E89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2D truss analysis</a:t>
            </a:r>
          </a:p>
        </p:txBody>
      </p:sp>
    </p:spTree>
    <p:extLst>
      <p:ext uri="{BB962C8B-B14F-4D97-AF65-F5344CB8AC3E}">
        <p14:creationId xmlns:p14="http://schemas.microsoft.com/office/powerpoint/2010/main" val="26054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E19D-57CD-3654-3E63-B162ED60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A1B3-C9D9-CBFC-29E6-82119C73E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116" y="616688"/>
            <a:ext cx="5255981" cy="5241852"/>
          </a:xfrm>
        </p:spPr>
        <p:txBody>
          <a:bodyPr>
            <a:noAutofit/>
          </a:bodyPr>
          <a:lstStyle/>
          <a:p>
            <a:r>
              <a:rPr lang="en-US" sz="2400" dirty="0"/>
              <a:t>Assume E = 70 GPA (</a:t>
            </a:r>
            <a:r>
              <a:rPr lang="el-GR" sz="2400" dirty="0"/>
              <a:t>ν</a:t>
            </a:r>
            <a:r>
              <a:rPr lang="en-US" sz="2400" dirty="0"/>
              <a:t> = 0.3)</a:t>
            </a:r>
          </a:p>
          <a:p>
            <a:endParaRPr lang="en-US" sz="2400" dirty="0"/>
          </a:p>
          <a:p>
            <a:r>
              <a:rPr lang="en-US" sz="2400" dirty="0"/>
              <a:t>Truss member cross-sectional area = 525 mm</a:t>
            </a:r>
            <a:r>
              <a:rPr lang="en-US" sz="2400" baseline="30000" dirty="0"/>
              <a:t>2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P1 = 10 </a:t>
            </a:r>
            <a:r>
              <a:rPr lang="en-US" sz="2400" dirty="0" err="1"/>
              <a:t>kN</a:t>
            </a:r>
            <a:endParaRPr lang="en-US" sz="2400" dirty="0"/>
          </a:p>
          <a:p>
            <a:r>
              <a:rPr lang="en-US" sz="2400" dirty="0"/>
              <a:t>P2 = 40 </a:t>
            </a:r>
            <a:r>
              <a:rPr lang="en-US" sz="2400" dirty="0" err="1"/>
              <a:t>kN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wish to find the deflection of point B (see next slide).</a:t>
            </a:r>
          </a:p>
          <a:p>
            <a:endParaRPr lang="en-US" sz="2400" dirty="0"/>
          </a:p>
          <a:p>
            <a:r>
              <a:rPr lang="en-US" sz="2400" dirty="0"/>
              <a:t>Pin at A and roller at 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51DF71-223F-65D5-2F43-7BA9BCC69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19" y="1252206"/>
            <a:ext cx="5602298" cy="460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3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DDC1-E637-316A-AC98-EF9B04D6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Deflected Truss Shape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02567D-CF9D-3C8F-F7A1-F26DB722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4" y="1690688"/>
            <a:ext cx="4841216" cy="311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B339C-7427-04BF-E0F6-82AF5E49C831}"/>
              </a:ext>
            </a:extLst>
          </p:cNvPr>
          <p:cNvSpPr txBox="1"/>
          <p:nvPr/>
        </p:nvSpPr>
        <p:spPr>
          <a:xfrm>
            <a:off x="6188150" y="1232098"/>
            <a:ext cx="555683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can use energy methods to determine the displacements of nodes (joints) in trusses.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Using the principle of virtual work (PVW), the exact solution of the vertical deflection of point B is </a:t>
            </a:r>
            <a:r>
              <a:rPr lang="en-US" sz="2600" b="1" dirty="0"/>
              <a:t>7.68 mm</a:t>
            </a:r>
            <a:r>
              <a:rPr lang="en-US" sz="2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We will set up a FEA model and compare the FEA solution to the one predicted by the PVW</a:t>
            </a:r>
            <a:r>
              <a:rPr lang="en-US" sz="3600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E0A1E-07D3-0B7E-03E5-4E0A9C0E993C}"/>
              </a:ext>
            </a:extLst>
          </p:cNvPr>
          <p:cNvSpPr txBox="1"/>
          <p:nvPr/>
        </p:nvSpPr>
        <p:spPr>
          <a:xfrm>
            <a:off x="3319793" y="4043680"/>
            <a:ext cx="71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5475A-B880-3D62-38CE-BC5657D3B42F}"/>
              </a:ext>
            </a:extLst>
          </p:cNvPr>
          <p:cNvCxnSpPr/>
          <p:nvPr/>
        </p:nvCxnSpPr>
        <p:spPr>
          <a:xfrm>
            <a:off x="4030993" y="4505345"/>
            <a:ext cx="287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C4A7F6-2023-679D-6398-E076125C992D}"/>
              </a:ext>
            </a:extLst>
          </p:cNvPr>
          <p:cNvCxnSpPr/>
          <p:nvPr/>
        </p:nvCxnSpPr>
        <p:spPr>
          <a:xfrm>
            <a:off x="4030993" y="4764425"/>
            <a:ext cx="2870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973DCA-8A6F-C869-6963-FAAC7CD59C49}"/>
              </a:ext>
            </a:extLst>
          </p:cNvPr>
          <p:cNvCxnSpPr/>
          <p:nvPr/>
        </p:nvCxnSpPr>
        <p:spPr>
          <a:xfrm>
            <a:off x="4174496" y="3975100"/>
            <a:ext cx="0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97027B-661C-F1AE-D81E-F65182992168}"/>
              </a:ext>
            </a:extLst>
          </p:cNvPr>
          <p:cNvCxnSpPr/>
          <p:nvPr/>
        </p:nvCxnSpPr>
        <p:spPr>
          <a:xfrm flipV="1">
            <a:off x="4174496" y="4805680"/>
            <a:ext cx="0" cy="33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C80F4B-F132-1D73-83D6-751C0125C16B}"/>
              </a:ext>
            </a:extLst>
          </p:cNvPr>
          <p:cNvSpPr txBox="1"/>
          <p:nvPr/>
        </p:nvSpPr>
        <p:spPr>
          <a:xfrm>
            <a:off x="3675393" y="5267345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7.68 mm</a:t>
            </a:r>
          </a:p>
        </p:txBody>
      </p:sp>
    </p:spTree>
    <p:extLst>
      <p:ext uri="{BB962C8B-B14F-4D97-AF65-F5344CB8AC3E}">
        <p14:creationId xmlns:p14="http://schemas.microsoft.com/office/powerpoint/2010/main" val="182611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4BB8-AB1D-84C1-4BFC-866E5825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 (in a nutshell)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43A9-18C2-8568-0951-C2AFACA8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5" y="1814992"/>
            <a:ext cx="6668386" cy="447948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material properties</a:t>
            </a:r>
          </a:p>
          <a:p>
            <a:pPr lvl="1"/>
            <a:r>
              <a:rPr lang="en-US" dirty="0"/>
              <a:t>E and nu (linear elastic properties)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section properties</a:t>
            </a:r>
          </a:p>
          <a:p>
            <a:pPr lvl="1"/>
            <a:r>
              <a:rPr lang="en-US" dirty="0"/>
              <a:t>Area, moment of inertia,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geometry</a:t>
            </a:r>
          </a:p>
          <a:p>
            <a:pPr lvl="1"/>
            <a:r>
              <a:rPr lang="en-US" dirty="0"/>
              <a:t>Nodes and elements (creating the FE ‘mesh’).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loads</a:t>
            </a:r>
          </a:p>
          <a:p>
            <a:pPr lvl="1"/>
            <a:r>
              <a:rPr lang="en-US" dirty="0"/>
              <a:t>Forces P1 and P2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boundary conditions</a:t>
            </a:r>
          </a:p>
          <a:p>
            <a:pPr lvl="1"/>
            <a:r>
              <a:rPr lang="en-US" dirty="0"/>
              <a:t>Pin and roller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BA29E-32E8-3AAF-D94B-278863CA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22" y="381671"/>
            <a:ext cx="3932512" cy="3233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56C33-E8B1-51E3-0EF9-24896E4CA4AA}"/>
              </a:ext>
            </a:extLst>
          </p:cNvPr>
          <p:cNvSpPr txBox="1"/>
          <p:nvPr/>
        </p:nvSpPr>
        <p:spPr>
          <a:xfrm>
            <a:off x="7166580" y="3763301"/>
            <a:ext cx="405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place nodes at points A, B, C…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42630C-CE99-F8FC-7649-9F33A615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56649"/>
              </p:ext>
            </p:extLst>
          </p:nvPr>
        </p:nvGraphicFramePr>
        <p:xfrm>
          <a:off x="8513835" y="4280864"/>
          <a:ext cx="1693228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76380678"/>
                    </a:ext>
                  </a:extLst>
                </a:gridCol>
                <a:gridCol w="340043">
                  <a:extLst>
                    <a:ext uri="{9D8B030D-6E8A-4147-A177-3AD203B41FA5}">
                      <a16:colId xmlns:a16="http://schemas.microsoft.com/office/drawing/2014/main" val="2352792293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4113971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Node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91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3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7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887073"/>
                  </a:ext>
                </a:extLst>
              </a:tr>
              <a:tr h="1700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7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3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4BB8-AB1D-84C1-4BFC-866E5825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FEA work? (in a nutshell)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C43A9-18C2-8568-0951-C2AFACA80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34" y="1410955"/>
            <a:ext cx="11729485" cy="50819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hlinkClick r:id="rId2"/>
              </a:rPr>
              <a:t>https://www.youtube.com/watch?v=GHjopp47vvQ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One way to understand FEA is that all elements have a stiffness (based on the material properties)</a:t>
            </a:r>
          </a:p>
          <a:p>
            <a:pPr lvl="1"/>
            <a:r>
              <a:rPr lang="en-US" sz="2000" dirty="0"/>
              <a:t>F = Ku (Hooke’s law)</a:t>
            </a:r>
          </a:p>
          <a:p>
            <a:pPr lvl="1"/>
            <a:r>
              <a:rPr lang="en-US" sz="2000" dirty="0"/>
              <a:t>K = spring (or element) stiffness and u is the displacement</a:t>
            </a:r>
          </a:p>
          <a:p>
            <a:pPr lvl="1"/>
            <a:endParaRPr lang="en-US" sz="2000" dirty="0"/>
          </a:p>
          <a:p>
            <a:r>
              <a:rPr lang="en-US" sz="2400" dirty="0"/>
              <a:t>When we create FEA mesh, the elements are defined by the nodes and how everything is ‘connected.’</a:t>
            </a:r>
          </a:p>
          <a:p>
            <a:endParaRPr lang="en-US" sz="2400" dirty="0"/>
          </a:p>
          <a:p>
            <a:r>
              <a:rPr lang="en-US" sz="2400" dirty="0"/>
              <a:t>When you study FEA theory in more detail, it possible to assemble a ‘global’ set of equations in </a:t>
            </a:r>
            <a:r>
              <a:rPr lang="en-US" sz="2400" b="1" dirty="0"/>
              <a:t>matrix</a:t>
            </a:r>
            <a:r>
              <a:rPr lang="en-US" sz="2400" dirty="0"/>
              <a:t> form:</a:t>
            </a:r>
          </a:p>
          <a:p>
            <a:pPr lvl="1"/>
            <a:r>
              <a:rPr lang="en-US" sz="2000" dirty="0"/>
              <a:t>{F} = [K]{u}</a:t>
            </a:r>
          </a:p>
          <a:p>
            <a:pPr lvl="1"/>
            <a:r>
              <a:rPr lang="en-US" sz="2000" dirty="0"/>
              <a:t>You prescribe the forces {F}, and the FEA software solves for the displacements {u} at each node.</a:t>
            </a:r>
          </a:p>
          <a:p>
            <a:pPr lvl="1"/>
            <a:r>
              <a:rPr lang="en-US" sz="2000" dirty="0"/>
              <a:t>The [K] matrix is the ‘global stiffness matrix.’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730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0220-B8DD-1D92-3F9F-A59A3153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ANSYS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0A40-0E3B-C851-D1E1-2A63C87AD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https://www.mm.bme.hu/~gyebro/files/ans_help_v182/ans_cmd/Hlp_C_CmdTOC.html</a:t>
            </a:r>
          </a:p>
        </p:txBody>
      </p:sp>
    </p:spTree>
    <p:extLst>
      <p:ext uri="{BB962C8B-B14F-4D97-AF65-F5344CB8AC3E}">
        <p14:creationId xmlns:p14="http://schemas.microsoft.com/office/powerpoint/2010/main" val="208792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ANSYS Tutorial</vt:lpstr>
      <vt:lpstr>Truss Analysis</vt:lpstr>
      <vt:lpstr>Deflected Truss Shape</vt:lpstr>
      <vt:lpstr>FEA (in a nutshell)</vt:lpstr>
      <vt:lpstr>How does FEA work? (in a nutshell)</vt:lpstr>
      <vt:lpstr>Link to ANSYS Commands</vt:lpstr>
    </vt:vector>
  </TitlesOfParts>
  <Company>University of Colorado Boulder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ANSYS Tutorial</dc:title>
  <dc:creator>Erik Knudsen</dc:creator>
  <cp:lastModifiedBy>Erik Knudsen</cp:lastModifiedBy>
  <cp:revision>2</cp:revision>
  <dcterms:created xsi:type="dcterms:W3CDTF">2024-01-11T01:15:34Z</dcterms:created>
  <dcterms:modified xsi:type="dcterms:W3CDTF">2024-01-11T01:54:40Z</dcterms:modified>
</cp:coreProperties>
</file>