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7" r:id="rId7"/>
    <p:sldId id="269" r:id="rId8"/>
    <p:sldId id="261" r:id="rId9"/>
    <p:sldId id="268" r:id="rId10"/>
    <p:sldId id="262" r:id="rId11"/>
    <p:sldId id="263" r:id="rId12"/>
    <p:sldId id="270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BB7D8-77BD-48D4-BFF7-C5949BF4D4CB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003E9-478D-45C7-B3CF-F8FF13F42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75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061B-400C-4442-96FA-538DA6243386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9E94-717B-445B-A215-B7708E0B3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8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061B-400C-4442-96FA-538DA6243386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9E94-717B-445B-A215-B7708E0B3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11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061B-400C-4442-96FA-538DA6243386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9E94-717B-445B-A215-B7708E0B3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6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061B-400C-4442-96FA-538DA6243386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9E94-717B-445B-A215-B7708E0B3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60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061B-400C-4442-96FA-538DA6243386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9E94-717B-445B-A215-B7708E0B3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4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061B-400C-4442-96FA-538DA6243386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9E94-717B-445B-A215-B7708E0B3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29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061B-400C-4442-96FA-538DA6243386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9E94-717B-445B-A215-B7708E0B3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061B-400C-4442-96FA-538DA6243386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9E94-717B-445B-A215-B7708E0B3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1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061B-400C-4442-96FA-538DA6243386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9E94-717B-445B-A215-B7708E0B3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60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061B-400C-4442-96FA-538DA6243386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9E94-717B-445B-A215-B7708E0B3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40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061B-400C-4442-96FA-538DA6243386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9E94-717B-445B-A215-B7708E0B3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5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F061B-400C-4442-96FA-538DA6243386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59E94-717B-445B-A215-B7708E0B3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22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64527" y="1478702"/>
            <a:ext cx="6687845" cy="10336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基于相关滤波跟踪算法系列之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LCT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069376"/>
            <a:ext cx="9829800" cy="210630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Long-term Correlation Tracking</a:t>
            </a:r>
          </a:p>
          <a:p>
            <a:pPr algn="just">
              <a:lnSpc>
                <a:spcPct val="10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Chao Ma,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Xiaokang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Yang,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Chongyang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Zhang, and Ming-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Hsuan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Yang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主页：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https://sites.google.com/site/chaoma99/cvpr15_tracking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出处：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CVPR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9E94-717B-445B-A215-B7708E0B3324}" type="slidenum">
              <a:rPr lang="zh-CN" altLang="en-US" sz="4000" smtClean="0"/>
              <a:t>1</a:t>
            </a:fld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8398268" y="5175680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主讲人：陈加宏</a:t>
            </a:r>
          </a:p>
        </p:txBody>
      </p:sp>
    </p:spTree>
    <p:extLst>
      <p:ext uri="{BB962C8B-B14F-4D97-AF65-F5344CB8AC3E}">
        <p14:creationId xmlns:p14="http://schemas.microsoft.com/office/powerpoint/2010/main" val="1293040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9E94-717B-445B-A215-B7708E0B3324}" type="slidenum">
              <a:rPr lang="zh-CN" altLang="en-US" sz="4000" smtClean="0"/>
              <a:t>10</a:t>
            </a:fld>
            <a:endParaRPr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04" y="263875"/>
            <a:ext cx="6933333" cy="2885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515" y="1976341"/>
            <a:ext cx="6761905" cy="28476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178" y="3001347"/>
            <a:ext cx="6866667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9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9E94-717B-445B-A215-B7708E0B3324}" type="slidenum">
              <a:rPr lang="zh-CN" altLang="en-US" sz="4000" smtClean="0"/>
              <a:t>11</a:t>
            </a:fld>
            <a:endParaRPr lang="zh-CN" altLang="en-US" sz="4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10" y="266839"/>
            <a:ext cx="6894052" cy="567232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736" y="856236"/>
            <a:ext cx="6274987" cy="528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15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9E94-717B-445B-A215-B7708E0B3324}" type="slidenum">
              <a:rPr lang="zh-CN" altLang="en-US" sz="4000" smtClean="0"/>
              <a:t>12</a:t>
            </a:fld>
            <a:endParaRPr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41" y="273306"/>
            <a:ext cx="8893262" cy="53285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541" y="1043767"/>
            <a:ext cx="8521259" cy="49935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28" y="6240907"/>
            <a:ext cx="8609524" cy="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89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9E94-717B-445B-A215-B7708E0B3324}" type="slidenum">
              <a:rPr lang="zh-CN" altLang="en-US" sz="4000" smtClean="0"/>
              <a:t>13</a:t>
            </a:fld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61721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9E94-717B-445B-A215-B7708E0B3324}" type="slidenum">
              <a:rPr lang="zh-CN" altLang="en-US" sz="4000" smtClean="0"/>
              <a:t>14</a:t>
            </a:fld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3626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9E94-717B-445B-A215-B7708E0B3324}" type="slidenum">
              <a:rPr lang="zh-CN" altLang="en-US" sz="4000" smtClean="0"/>
              <a:t>15</a:t>
            </a:fld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2148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9E94-717B-445B-A215-B7708E0B3324}" type="slidenum">
              <a:rPr lang="zh-CN" altLang="en-US" sz="4000" smtClean="0"/>
              <a:t>2</a:t>
            </a:fld>
            <a:endParaRPr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01" y="732002"/>
            <a:ext cx="3714286" cy="1647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01" y="3126936"/>
            <a:ext cx="7019048" cy="23619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08846" y="2379621"/>
            <a:ext cx="164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2016</a:t>
            </a:r>
            <a:r>
              <a:rPr lang="zh-CN" altLang="en-US" dirty="0"/>
              <a:t>年共</a:t>
            </a:r>
            <a:r>
              <a:rPr lang="en-US" altLang="zh-CN" dirty="0"/>
              <a:t>17</a:t>
            </a:r>
            <a:r>
              <a:rPr lang="zh-CN" altLang="en-US" dirty="0"/>
              <a:t>篇</a:t>
            </a:r>
          </a:p>
        </p:txBody>
      </p:sp>
      <p:sp>
        <p:nvSpPr>
          <p:cNvPr id="8" name="对话气泡: 圆角矩形 7"/>
          <p:cNvSpPr/>
          <p:nvPr/>
        </p:nvSpPr>
        <p:spPr>
          <a:xfrm>
            <a:off x="5175682" y="2317072"/>
            <a:ext cx="1775534" cy="431881"/>
          </a:xfrm>
          <a:prstGeom prst="wedgeRoundRectCallout">
            <a:avLst>
              <a:gd name="adj1" fmla="val -97832"/>
              <a:gd name="adj2" fmla="val 118001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927" y="898024"/>
            <a:ext cx="3542857" cy="141904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993080" y="3036163"/>
            <a:ext cx="206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加州大学</a:t>
            </a:r>
          </a:p>
        </p:txBody>
      </p:sp>
      <p:sp>
        <p:nvSpPr>
          <p:cNvPr id="11" name="对话气泡: 圆角矩形 10"/>
          <p:cNvSpPr/>
          <p:nvPr/>
        </p:nvSpPr>
        <p:spPr>
          <a:xfrm>
            <a:off x="8610600" y="3004888"/>
            <a:ext cx="1775534" cy="431881"/>
          </a:xfrm>
          <a:prstGeom prst="wedgeRoundRectCallout">
            <a:avLst>
              <a:gd name="adj1" fmla="val -25332"/>
              <a:gd name="adj2" fmla="val -326005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58321" y="5699808"/>
            <a:ext cx="8037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Chao Ma,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Xiaokang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Yang,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Chongyang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Zhang, and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Ming-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Hsuan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Yang</a:t>
            </a:r>
            <a:endParaRPr lang="zh-CN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对话气泡: 圆角矩形 12"/>
          <p:cNvSpPr/>
          <p:nvPr/>
        </p:nvSpPr>
        <p:spPr>
          <a:xfrm>
            <a:off x="8105313" y="4611385"/>
            <a:ext cx="1775534" cy="431881"/>
          </a:xfrm>
          <a:prstGeom prst="wedgeRoundRectCallout">
            <a:avLst>
              <a:gd name="adj1" fmla="val -106332"/>
              <a:gd name="adj2" fmla="val 214613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464118" y="4611385"/>
            <a:ext cx="206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上海交大</a:t>
            </a:r>
          </a:p>
        </p:txBody>
      </p:sp>
    </p:spTree>
    <p:extLst>
      <p:ext uri="{BB962C8B-B14F-4D97-AF65-F5344CB8AC3E}">
        <p14:creationId xmlns:p14="http://schemas.microsoft.com/office/powerpoint/2010/main" val="95343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9E94-717B-445B-A215-B7708E0B3324}" type="slidenum">
              <a:rPr lang="zh-CN" altLang="en-US" sz="4000" smtClean="0"/>
              <a:t>3</a:t>
            </a:fld>
            <a:endParaRPr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9" y="817400"/>
            <a:ext cx="7361895" cy="5538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6229" y="275207"/>
            <a:ext cx="261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思路来源：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610600" y="1448198"/>
            <a:ext cx="20418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上下文信息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尺度变化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再检测模块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547891" y="2263806"/>
            <a:ext cx="3213717" cy="550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726099" y="2095128"/>
            <a:ext cx="127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快速运动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874668" y="4310079"/>
            <a:ext cx="4011227" cy="6880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800405" y="4796360"/>
            <a:ext cx="127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长期遮挡</a:t>
            </a:r>
          </a:p>
        </p:txBody>
      </p:sp>
      <p:sp>
        <p:nvSpPr>
          <p:cNvPr id="2" name="椭圆 1"/>
          <p:cNvSpPr/>
          <p:nvPr/>
        </p:nvSpPr>
        <p:spPr>
          <a:xfrm>
            <a:off x="4581246" y="5942395"/>
            <a:ext cx="2077375" cy="497737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463138" y="5929587"/>
            <a:ext cx="2077375" cy="497737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10600" y="4150029"/>
            <a:ext cx="2325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自适应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训练精度</a:t>
            </a:r>
          </a:p>
        </p:txBody>
      </p:sp>
      <p:cxnSp>
        <p:nvCxnSpPr>
          <p:cNvPr id="15" name="连接符: 曲线 14"/>
          <p:cNvCxnSpPr/>
          <p:nvPr/>
        </p:nvCxnSpPr>
        <p:spPr>
          <a:xfrm rot="16200000" flipH="1">
            <a:off x="9708313" y="4551037"/>
            <a:ext cx="533309" cy="326666"/>
          </a:xfrm>
          <a:prstGeom prst="curvedConnector3">
            <a:avLst>
              <a:gd name="adj1" fmla="val -84836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0138301" y="3780697"/>
            <a:ext cx="129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一对矛盾</a:t>
            </a:r>
          </a:p>
        </p:txBody>
      </p:sp>
    </p:spTree>
    <p:extLst>
      <p:ext uri="{BB962C8B-B14F-4D97-AF65-F5344CB8AC3E}">
        <p14:creationId xmlns:p14="http://schemas.microsoft.com/office/powerpoint/2010/main" val="88979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9E94-717B-445B-A215-B7708E0B3324}" type="slidenum">
              <a:rPr lang="zh-CN" altLang="en-US" sz="4000" smtClean="0"/>
              <a:t>4</a:t>
            </a:fld>
            <a:endParaRPr lang="zh-CN" altLang="en-US" sz="40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949387" y="983429"/>
            <a:ext cx="8611864" cy="31358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81326" y="4725134"/>
            <a:ext cx="20418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相关滤波器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在线检测器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6229" y="275207"/>
            <a:ext cx="261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大致框架：</a:t>
            </a:r>
          </a:p>
        </p:txBody>
      </p:sp>
    </p:spTree>
    <p:extLst>
      <p:ext uri="{BB962C8B-B14F-4D97-AF65-F5344CB8AC3E}">
        <p14:creationId xmlns:p14="http://schemas.microsoft.com/office/powerpoint/2010/main" val="225689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9E94-717B-445B-A215-B7708E0B3324}" type="slidenum">
              <a:rPr lang="zh-CN" altLang="en-US" sz="4000" smtClean="0"/>
              <a:t>5</a:t>
            </a:fld>
            <a:endParaRPr lang="zh-CN" altLang="en-US" sz="40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45976" y="391755"/>
            <a:ext cx="8342739" cy="217389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6229" y="275207"/>
            <a:ext cx="261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跟踪细节：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726087" y="3011037"/>
            <a:ext cx="4689291" cy="593999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726088" y="3795817"/>
            <a:ext cx="3694992" cy="767303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791899" y="4931459"/>
            <a:ext cx="3904387" cy="377388"/>
          </a:xfrm>
          <a:prstGeom prst="rect">
            <a:avLst/>
          </a:prstGeom>
        </p:spPr>
      </p:pic>
      <p:sp>
        <p:nvSpPr>
          <p:cNvPr id="10" name="矩形: 圆角 9"/>
          <p:cNvSpPr/>
          <p:nvPr/>
        </p:nvSpPr>
        <p:spPr>
          <a:xfrm>
            <a:off x="479394" y="2894120"/>
            <a:ext cx="5379868" cy="27698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/>
          <p:nvPr/>
        </p:nvPicPr>
        <p:blipFill>
          <a:blip r:embed="rId6"/>
          <a:stretch>
            <a:fillRect/>
          </a:stretch>
        </p:blipFill>
        <p:spPr>
          <a:xfrm>
            <a:off x="7108455" y="3224035"/>
            <a:ext cx="3393828" cy="717649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7"/>
          <a:stretch>
            <a:fillRect/>
          </a:stretch>
        </p:blipFill>
        <p:spPr>
          <a:xfrm>
            <a:off x="7108455" y="4279036"/>
            <a:ext cx="3393828" cy="406287"/>
          </a:xfrm>
          <a:prstGeom prst="rect">
            <a:avLst/>
          </a:prstGeom>
        </p:spPr>
      </p:pic>
      <p:sp>
        <p:nvSpPr>
          <p:cNvPr id="13" name="矩形: 圆角 12"/>
          <p:cNvSpPr/>
          <p:nvPr/>
        </p:nvSpPr>
        <p:spPr>
          <a:xfrm>
            <a:off x="6171767" y="2894119"/>
            <a:ext cx="5379868" cy="27698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46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9E94-717B-445B-A215-B7708E0B3324}" type="slidenum">
              <a:rPr lang="zh-CN" altLang="en-US" sz="4000" smtClean="0"/>
              <a:t>6</a:t>
            </a:fld>
            <a:endParaRPr lang="zh-CN" altLang="en-US" sz="40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45976" y="391755"/>
            <a:ext cx="8342739" cy="217389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6229" y="275207"/>
            <a:ext cx="261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跟踪细节：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726087" y="3011037"/>
            <a:ext cx="4689291" cy="593999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726088" y="3795817"/>
            <a:ext cx="3694992" cy="767303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791899" y="4931459"/>
            <a:ext cx="3904387" cy="377388"/>
          </a:xfrm>
          <a:prstGeom prst="rect">
            <a:avLst/>
          </a:prstGeom>
        </p:spPr>
      </p:pic>
      <p:sp>
        <p:nvSpPr>
          <p:cNvPr id="10" name="矩形: 圆角 9"/>
          <p:cNvSpPr/>
          <p:nvPr/>
        </p:nvSpPr>
        <p:spPr>
          <a:xfrm>
            <a:off x="479394" y="2894120"/>
            <a:ext cx="5379868" cy="27698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/>
          <p:nvPr/>
        </p:nvPicPr>
        <p:blipFill>
          <a:blip r:embed="rId6"/>
          <a:stretch>
            <a:fillRect/>
          </a:stretch>
        </p:blipFill>
        <p:spPr>
          <a:xfrm>
            <a:off x="6685132" y="3605036"/>
            <a:ext cx="3435412" cy="540836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7"/>
          <a:stretch>
            <a:fillRect/>
          </a:stretch>
        </p:blipFill>
        <p:spPr>
          <a:xfrm>
            <a:off x="6685131" y="4352960"/>
            <a:ext cx="4498275" cy="474776"/>
          </a:xfrm>
          <a:prstGeom prst="rect">
            <a:avLst/>
          </a:prstGeom>
        </p:spPr>
      </p:pic>
      <p:sp>
        <p:nvSpPr>
          <p:cNvPr id="15" name="矩形: 圆角 14"/>
          <p:cNvSpPr/>
          <p:nvPr/>
        </p:nvSpPr>
        <p:spPr>
          <a:xfrm>
            <a:off x="6171767" y="2894119"/>
            <a:ext cx="5379868" cy="27698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44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6229" y="275207"/>
            <a:ext cx="261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在线检测：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949387" y="983429"/>
            <a:ext cx="8611864" cy="313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3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158" y="181780"/>
            <a:ext cx="4444014" cy="635713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9E94-717B-445B-A215-B7708E0B3324}" type="slidenum">
              <a:rPr lang="zh-CN" altLang="en-US" sz="4000" smtClean="0"/>
              <a:t>8</a:t>
            </a:fld>
            <a:endParaRPr lang="zh-CN" altLang="en-US" sz="4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01" y="1071480"/>
            <a:ext cx="5270164" cy="143588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6229" y="275207"/>
            <a:ext cx="261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算法流程：</a:t>
            </a:r>
          </a:p>
        </p:txBody>
      </p:sp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1029117" y="4017059"/>
            <a:ext cx="3904387" cy="377388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5"/>
          <a:stretch>
            <a:fillRect/>
          </a:stretch>
        </p:blipFill>
        <p:spPr>
          <a:xfrm>
            <a:off x="1029117" y="4644462"/>
            <a:ext cx="3578394" cy="808187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6"/>
          <a:stretch>
            <a:fillRect/>
          </a:stretch>
        </p:blipFill>
        <p:spPr>
          <a:xfrm>
            <a:off x="1029117" y="5725702"/>
            <a:ext cx="4498275" cy="474776"/>
          </a:xfrm>
          <a:prstGeom prst="rect">
            <a:avLst/>
          </a:prstGeom>
        </p:spPr>
      </p:pic>
      <p:sp>
        <p:nvSpPr>
          <p:cNvPr id="13" name="矩形: 圆角 12"/>
          <p:cNvSpPr/>
          <p:nvPr/>
        </p:nvSpPr>
        <p:spPr>
          <a:xfrm>
            <a:off x="970407" y="3586517"/>
            <a:ext cx="4826711" cy="26139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0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9E94-717B-445B-A215-B7708E0B3324}" type="slidenum">
              <a:rPr lang="zh-CN" altLang="en-US" sz="4000" smtClean="0"/>
              <a:t>9</a:t>
            </a:fld>
            <a:endParaRPr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159" y="793712"/>
            <a:ext cx="6552381" cy="28380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00939" y="4249263"/>
            <a:ext cx="6096000" cy="12899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CTHOG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：单独用相关滤波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CTNRE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：单独用相关滤波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47channel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CTFSC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：没有尺度变换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4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153</Words>
  <Application>Microsoft Office PowerPoint</Application>
  <PresentationFormat>宽屏</PresentationFormat>
  <Paragraphs>47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Wingdings</vt:lpstr>
      <vt:lpstr>Office 主题​​</vt:lpstr>
      <vt:lpstr>基于相关滤波跟踪算法系列之LCT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Long-term Correlation Tracking</dc:title>
  <dc:creator>chen chen</dc:creator>
  <cp:lastModifiedBy>chen chen</cp:lastModifiedBy>
  <cp:revision>15</cp:revision>
  <dcterms:created xsi:type="dcterms:W3CDTF">2016-12-08T14:50:00Z</dcterms:created>
  <dcterms:modified xsi:type="dcterms:W3CDTF">2016-12-12T11:14:37Z</dcterms:modified>
</cp:coreProperties>
</file>